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5544800" cy="10058400"/>
  <p:notesSz cx="155448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17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5860" y="3118104"/>
            <a:ext cx="1321308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0049AC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31720" y="5632704"/>
            <a:ext cx="1088136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049AC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5544800" cy="10058400"/>
          </a:xfrm>
          <a:custGeom>
            <a:avLst/>
            <a:gdLst/>
            <a:ahLst/>
            <a:cxnLst/>
            <a:rect l="l" t="t" r="r" b="b"/>
            <a:pathLst>
              <a:path w="15544800" h="10058400">
                <a:moveTo>
                  <a:pt x="15544800" y="10058400"/>
                </a:moveTo>
                <a:lnTo>
                  <a:pt x="0" y="10058400"/>
                </a:lnTo>
                <a:lnTo>
                  <a:pt x="0" y="0"/>
                </a:lnTo>
                <a:lnTo>
                  <a:pt x="15544800" y="0"/>
                </a:lnTo>
                <a:lnTo>
                  <a:pt x="15544800" y="100584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" y="8604349"/>
            <a:ext cx="15544800" cy="1454150"/>
          </a:xfrm>
          <a:custGeom>
            <a:avLst/>
            <a:gdLst/>
            <a:ahLst/>
            <a:cxnLst/>
            <a:rect l="l" t="t" r="r" b="b"/>
            <a:pathLst>
              <a:path w="15544800" h="1454150">
                <a:moveTo>
                  <a:pt x="15544799" y="1454050"/>
                </a:moveTo>
                <a:lnTo>
                  <a:pt x="15212487" y="1454050"/>
                </a:lnTo>
                <a:lnTo>
                  <a:pt x="15297845" y="1423403"/>
                </a:lnTo>
                <a:lnTo>
                  <a:pt x="15424603" y="1376213"/>
                </a:lnTo>
                <a:lnTo>
                  <a:pt x="15544799" y="1329598"/>
                </a:lnTo>
                <a:lnTo>
                  <a:pt x="15544799" y="1454050"/>
                </a:lnTo>
                <a:close/>
              </a:path>
              <a:path w="15544800" h="1454150">
                <a:moveTo>
                  <a:pt x="8921653" y="1454050"/>
                </a:moveTo>
                <a:lnTo>
                  <a:pt x="0" y="1454050"/>
                </a:lnTo>
                <a:lnTo>
                  <a:pt x="0" y="44847"/>
                </a:lnTo>
                <a:lnTo>
                  <a:pt x="320938" y="25830"/>
                </a:lnTo>
                <a:lnTo>
                  <a:pt x="665329" y="11252"/>
                </a:lnTo>
                <a:lnTo>
                  <a:pt x="929159" y="4136"/>
                </a:lnTo>
                <a:lnTo>
                  <a:pt x="1283572" y="0"/>
                </a:lnTo>
                <a:lnTo>
                  <a:pt x="1371544" y="0"/>
                </a:lnTo>
                <a:lnTo>
                  <a:pt x="1762449" y="4536"/>
                </a:lnTo>
                <a:lnTo>
                  <a:pt x="1943415" y="9215"/>
                </a:lnTo>
                <a:lnTo>
                  <a:pt x="2305320" y="23477"/>
                </a:lnTo>
                <a:lnTo>
                  <a:pt x="2650664" y="43230"/>
                </a:lnTo>
                <a:lnTo>
                  <a:pt x="3035931" y="72402"/>
                </a:lnTo>
                <a:lnTo>
                  <a:pt x="3401347" y="107116"/>
                </a:lnTo>
                <a:lnTo>
                  <a:pt x="3746009" y="146264"/>
                </a:lnTo>
                <a:lnTo>
                  <a:pt x="4069014" y="188736"/>
                </a:lnTo>
                <a:lnTo>
                  <a:pt x="4410485" y="239924"/>
                </a:lnTo>
                <a:lnTo>
                  <a:pt x="4721139" y="292352"/>
                </a:lnTo>
                <a:lnTo>
                  <a:pt x="5032112" y="350754"/>
                </a:lnTo>
                <a:lnTo>
                  <a:pt x="5300458" y="406273"/>
                </a:lnTo>
                <a:lnTo>
                  <a:pt x="5546288" y="461715"/>
                </a:lnTo>
                <a:lnTo>
                  <a:pt x="5764979" y="515157"/>
                </a:lnTo>
                <a:lnTo>
                  <a:pt x="6002556" y="577598"/>
                </a:lnTo>
                <a:lnTo>
                  <a:pt x="6207915" y="635205"/>
                </a:lnTo>
                <a:lnTo>
                  <a:pt x="6390396" y="689798"/>
                </a:lnTo>
                <a:lnTo>
                  <a:pt x="6554985" y="742110"/>
                </a:lnTo>
                <a:lnTo>
                  <a:pt x="6743155" y="805411"/>
                </a:lnTo>
                <a:lnTo>
                  <a:pt x="7284021" y="995135"/>
                </a:lnTo>
                <a:lnTo>
                  <a:pt x="7488884" y="1063093"/>
                </a:lnTo>
                <a:lnTo>
                  <a:pt x="7672837" y="1120807"/>
                </a:lnTo>
                <a:lnTo>
                  <a:pt x="7880025" y="1182293"/>
                </a:lnTo>
                <a:lnTo>
                  <a:pt x="8179277" y="1265569"/>
                </a:lnTo>
                <a:lnTo>
                  <a:pt x="8921653" y="1454050"/>
                </a:lnTo>
                <a:close/>
              </a:path>
            </a:pathLst>
          </a:custGeom>
          <a:solidFill>
            <a:srgbClr val="004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349690"/>
            <a:ext cx="15544800" cy="1708785"/>
          </a:xfrm>
          <a:custGeom>
            <a:avLst/>
            <a:gdLst/>
            <a:ahLst/>
            <a:cxnLst/>
            <a:rect l="l" t="t" r="r" b="b"/>
            <a:pathLst>
              <a:path w="15544800" h="1708784">
                <a:moveTo>
                  <a:pt x="9703562" y="1701800"/>
                </a:moveTo>
                <a:lnTo>
                  <a:pt x="9507525" y="1638300"/>
                </a:lnTo>
                <a:lnTo>
                  <a:pt x="9467926" y="1612900"/>
                </a:lnTo>
                <a:lnTo>
                  <a:pt x="9103563" y="1498600"/>
                </a:lnTo>
                <a:lnTo>
                  <a:pt x="8850478" y="1409700"/>
                </a:lnTo>
                <a:lnTo>
                  <a:pt x="8763889" y="1384300"/>
                </a:lnTo>
                <a:lnTo>
                  <a:pt x="8720137" y="1358900"/>
                </a:lnTo>
                <a:lnTo>
                  <a:pt x="8541868" y="1308100"/>
                </a:lnTo>
                <a:lnTo>
                  <a:pt x="8496427" y="1282700"/>
                </a:lnTo>
                <a:lnTo>
                  <a:pt x="8310981" y="1231900"/>
                </a:lnTo>
                <a:lnTo>
                  <a:pt x="8263636" y="1206500"/>
                </a:lnTo>
                <a:lnTo>
                  <a:pt x="8119110" y="1168400"/>
                </a:lnTo>
                <a:lnTo>
                  <a:pt x="8070075" y="1143000"/>
                </a:lnTo>
                <a:lnTo>
                  <a:pt x="7920253" y="1104900"/>
                </a:lnTo>
                <a:lnTo>
                  <a:pt x="7869377" y="1079500"/>
                </a:lnTo>
                <a:lnTo>
                  <a:pt x="7713815" y="1041400"/>
                </a:lnTo>
                <a:lnTo>
                  <a:pt x="7660957" y="1016000"/>
                </a:lnTo>
                <a:lnTo>
                  <a:pt x="7499210" y="977900"/>
                </a:lnTo>
                <a:lnTo>
                  <a:pt x="7444206" y="952500"/>
                </a:lnTo>
                <a:lnTo>
                  <a:pt x="7275843" y="914400"/>
                </a:lnTo>
                <a:lnTo>
                  <a:pt x="7218566" y="889000"/>
                </a:lnTo>
                <a:lnTo>
                  <a:pt x="7043140" y="850900"/>
                </a:lnTo>
                <a:lnTo>
                  <a:pt x="6983425" y="825500"/>
                </a:lnTo>
                <a:lnTo>
                  <a:pt x="6862115" y="800100"/>
                </a:lnTo>
                <a:lnTo>
                  <a:pt x="6800494" y="774700"/>
                </a:lnTo>
                <a:lnTo>
                  <a:pt x="6611645" y="736600"/>
                </a:lnTo>
                <a:lnTo>
                  <a:pt x="6547332" y="711200"/>
                </a:lnTo>
                <a:lnTo>
                  <a:pt x="6350216" y="673100"/>
                </a:lnTo>
                <a:lnTo>
                  <a:pt x="6283071" y="647700"/>
                </a:lnTo>
                <a:lnTo>
                  <a:pt x="6077229" y="609600"/>
                </a:lnTo>
                <a:lnTo>
                  <a:pt x="6007112" y="584200"/>
                </a:lnTo>
                <a:lnTo>
                  <a:pt x="5718873" y="533400"/>
                </a:lnTo>
                <a:lnTo>
                  <a:pt x="5644832" y="508000"/>
                </a:lnTo>
                <a:lnTo>
                  <a:pt x="5536946" y="495300"/>
                </a:lnTo>
                <a:lnTo>
                  <a:pt x="5463438" y="469900"/>
                </a:lnTo>
                <a:lnTo>
                  <a:pt x="5388661" y="457200"/>
                </a:lnTo>
                <a:lnTo>
                  <a:pt x="5350802" y="457200"/>
                </a:lnTo>
                <a:lnTo>
                  <a:pt x="5274145" y="431800"/>
                </a:lnTo>
                <a:lnTo>
                  <a:pt x="5235346" y="431800"/>
                </a:lnTo>
                <a:lnTo>
                  <a:pt x="5196230" y="419100"/>
                </a:lnTo>
                <a:lnTo>
                  <a:pt x="5156809" y="419100"/>
                </a:lnTo>
                <a:lnTo>
                  <a:pt x="5077041" y="393700"/>
                </a:lnTo>
                <a:lnTo>
                  <a:pt x="5036693" y="393700"/>
                </a:lnTo>
                <a:lnTo>
                  <a:pt x="4955070" y="368300"/>
                </a:lnTo>
                <a:lnTo>
                  <a:pt x="4913795" y="368300"/>
                </a:lnTo>
                <a:lnTo>
                  <a:pt x="4872228" y="355600"/>
                </a:lnTo>
                <a:lnTo>
                  <a:pt x="4830343" y="355600"/>
                </a:lnTo>
                <a:lnTo>
                  <a:pt x="4745685" y="330200"/>
                </a:lnTo>
                <a:lnTo>
                  <a:pt x="4702899" y="330200"/>
                </a:lnTo>
                <a:lnTo>
                  <a:pt x="4616424" y="304800"/>
                </a:lnTo>
                <a:lnTo>
                  <a:pt x="4572736" y="304800"/>
                </a:lnTo>
                <a:lnTo>
                  <a:pt x="4528756" y="292100"/>
                </a:lnTo>
                <a:lnTo>
                  <a:pt x="4484471" y="292100"/>
                </a:lnTo>
                <a:lnTo>
                  <a:pt x="4395013" y="266700"/>
                </a:lnTo>
                <a:lnTo>
                  <a:pt x="4349839" y="266700"/>
                </a:lnTo>
                <a:lnTo>
                  <a:pt x="4304373" y="254000"/>
                </a:lnTo>
                <a:lnTo>
                  <a:pt x="4258615" y="254000"/>
                </a:lnTo>
                <a:lnTo>
                  <a:pt x="4166222" y="228600"/>
                </a:lnTo>
                <a:lnTo>
                  <a:pt x="4119588" y="228600"/>
                </a:lnTo>
                <a:lnTo>
                  <a:pt x="4072661" y="215900"/>
                </a:lnTo>
                <a:lnTo>
                  <a:pt x="4025442" y="215900"/>
                </a:lnTo>
                <a:lnTo>
                  <a:pt x="3977944" y="203200"/>
                </a:lnTo>
                <a:lnTo>
                  <a:pt x="3930154" y="203200"/>
                </a:lnTo>
                <a:lnTo>
                  <a:pt x="3833711" y="177800"/>
                </a:lnTo>
                <a:lnTo>
                  <a:pt x="3785057" y="177800"/>
                </a:lnTo>
                <a:lnTo>
                  <a:pt x="3736124" y="165100"/>
                </a:lnTo>
                <a:lnTo>
                  <a:pt x="3686899" y="165100"/>
                </a:lnTo>
                <a:lnTo>
                  <a:pt x="3637394" y="152400"/>
                </a:lnTo>
                <a:lnTo>
                  <a:pt x="3587610" y="152400"/>
                </a:lnTo>
                <a:lnTo>
                  <a:pt x="3537547" y="139700"/>
                </a:lnTo>
                <a:lnTo>
                  <a:pt x="3487204" y="139700"/>
                </a:lnTo>
                <a:lnTo>
                  <a:pt x="3436569" y="127000"/>
                </a:lnTo>
                <a:lnTo>
                  <a:pt x="3385667" y="127000"/>
                </a:lnTo>
                <a:lnTo>
                  <a:pt x="3334486" y="114300"/>
                </a:lnTo>
                <a:lnTo>
                  <a:pt x="3283013" y="114300"/>
                </a:lnTo>
                <a:lnTo>
                  <a:pt x="3231286" y="101600"/>
                </a:lnTo>
                <a:lnTo>
                  <a:pt x="3179267" y="101600"/>
                </a:lnTo>
                <a:lnTo>
                  <a:pt x="3126981" y="88900"/>
                </a:lnTo>
                <a:lnTo>
                  <a:pt x="3021584" y="88900"/>
                </a:lnTo>
                <a:lnTo>
                  <a:pt x="2968472" y="76200"/>
                </a:lnTo>
                <a:lnTo>
                  <a:pt x="2915094" y="76200"/>
                </a:lnTo>
                <a:lnTo>
                  <a:pt x="2861437" y="63500"/>
                </a:lnTo>
                <a:lnTo>
                  <a:pt x="2753322" y="63500"/>
                </a:lnTo>
                <a:lnTo>
                  <a:pt x="2698864" y="50800"/>
                </a:lnTo>
                <a:lnTo>
                  <a:pt x="2589149" y="50800"/>
                </a:lnTo>
                <a:lnTo>
                  <a:pt x="2533878" y="38100"/>
                </a:lnTo>
                <a:lnTo>
                  <a:pt x="2422563" y="38100"/>
                </a:lnTo>
                <a:lnTo>
                  <a:pt x="2366518" y="25400"/>
                </a:lnTo>
                <a:lnTo>
                  <a:pt x="2196782" y="25400"/>
                </a:lnTo>
                <a:lnTo>
                  <a:pt x="2139683" y="12700"/>
                </a:lnTo>
                <a:lnTo>
                  <a:pt x="1966823" y="12700"/>
                </a:lnTo>
                <a:lnTo>
                  <a:pt x="1908695" y="0"/>
                </a:lnTo>
                <a:lnTo>
                  <a:pt x="629945" y="0"/>
                </a:lnTo>
                <a:lnTo>
                  <a:pt x="566470" y="12700"/>
                </a:lnTo>
                <a:lnTo>
                  <a:pt x="377355" y="12700"/>
                </a:lnTo>
                <a:lnTo>
                  <a:pt x="314756" y="25400"/>
                </a:lnTo>
                <a:lnTo>
                  <a:pt x="190220" y="25400"/>
                </a:lnTo>
                <a:lnTo>
                  <a:pt x="128295" y="38100"/>
                </a:lnTo>
                <a:lnTo>
                  <a:pt x="0" y="38100"/>
                </a:lnTo>
                <a:lnTo>
                  <a:pt x="0" y="825500"/>
                </a:lnTo>
                <a:lnTo>
                  <a:pt x="10147" y="812800"/>
                </a:lnTo>
                <a:lnTo>
                  <a:pt x="81203" y="812800"/>
                </a:lnTo>
                <a:lnTo>
                  <a:pt x="116243" y="800100"/>
                </a:lnTo>
                <a:lnTo>
                  <a:pt x="185331" y="800100"/>
                </a:lnTo>
                <a:lnTo>
                  <a:pt x="219379" y="787400"/>
                </a:lnTo>
                <a:lnTo>
                  <a:pt x="319506" y="787400"/>
                </a:lnTo>
                <a:lnTo>
                  <a:pt x="352209" y="774700"/>
                </a:lnTo>
                <a:lnTo>
                  <a:pt x="448259" y="774700"/>
                </a:lnTo>
                <a:lnTo>
                  <a:pt x="512038" y="762000"/>
                </a:lnTo>
                <a:lnTo>
                  <a:pt x="575703" y="762000"/>
                </a:lnTo>
                <a:lnTo>
                  <a:pt x="639254" y="749300"/>
                </a:lnTo>
                <a:lnTo>
                  <a:pt x="766000" y="749300"/>
                </a:lnTo>
                <a:lnTo>
                  <a:pt x="829195" y="736600"/>
                </a:lnTo>
                <a:lnTo>
                  <a:pt x="955217" y="736600"/>
                </a:lnTo>
                <a:lnTo>
                  <a:pt x="1018032" y="723900"/>
                </a:lnTo>
                <a:lnTo>
                  <a:pt x="1205712" y="723900"/>
                </a:lnTo>
                <a:lnTo>
                  <a:pt x="1268006" y="711200"/>
                </a:lnTo>
                <a:lnTo>
                  <a:pt x="2245017" y="711200"/>
                </a:lnTo>
                <a:lnTo>
                  <a:pt x="2304758" y="723900"/>
                </a:lnTo>
                <a:lnTo>
                  <a:pt x="2541994" y="723900"/>
                </a:lnTo>
                <a:lnTo>
                  <a:pt x="2600883" y="736600"/>
                </a:lnTo>
                <a:lnTo>
                  <a:pt x="2776448" y="736600"/>
                </a:lnTo>
                <a:lnTo>
                  <a:pt x="2834602" y="749300"/>
                </a:lnTo>
                <a:lnTo>
                  <a:pt x="2950375" y="749300"/>
                </a:lnTo>
                <a:lnTo>
                  <a:pt x="3007969" y="762000"/>
                </a:lnTo>
                <a:lnTo>
                  <a:pt x="3065386" y="762000"/>
                </a:lnTo>
                <a:lnTo>
                  <a:pt x="3122599" y="774700"/>
                </a:lnTo>
                <a:lnTo>
                  <a:pt x="3236455" y="774700"/>
                </a:lnTo>
                <a:lnTo>
                  <a:pt x="3293097" y="787400"/>
                </a:lnTo>
                <a:lnTo>
                  <a:pt x="3349523" y="787400"/>
                </a:lnTo>
                <a:lnTo>
                  <a:pt x="3405759" y="800100"/>
                </a:lnTo>
                <a:lnTo>
                  <a:pt x="3461791" y="800100"/>
                </a:lnTo>
                <a:lnTo>
                  <a:pt x="3517608" y="812800"/>
                </a:lnTo>
                <a:lnTo>
                  <a:pt x="3573234" y="812800"/>
                </a:lnTo>
                <a:lnTo>
                  <a:pt x="3628644" y="825500"/>
                </a:lnTo>
                <a:lnTo>
                  <a:pt x="3683838" y="825500"/>
                </a:lnTo>
                <a:lnTo>
                  <a:pt x="3738829" y="838200"/>
                </a:lnTo>
                <a:lnTo>
                  <a:pt x="3793591" y="838200"/>
                </a:lnTo>
                <a:lnTo>
                  <a:pt x="3848150" y="850900"/>
                </a:lnTo>
                <a:lnTo>
                  <a:pt x="3902494" y="850900"/>
                </a:lnTo>
                <a:lnTo>
                  <a:pt x="4010507" y="876300"/>
                </a:lnTo>
                <a:lnTo>
                  <a:pt x="4064177" y="876300"/>
                </a:lnTo>
                <a:lnTo>
                  <a:pt x="4117632" y="889000"/>
                </a:lnTo>
                <a:lnTo>
                  <a:pt x="4170845" y="889000"/>
                </a:lnTo>
                <a:lnTo>
                  <a:pt x="4276598" y="914400"/>
                </a:lnTo>
                <a:lnTo>
                  <a:pt x="4329125" y="914400"/>
                </a:lnTo>
                <a:lnTo>
                  <a:pt x="4433468" y="939800"/>
                </a:lnTo>
                <a:lnTo>
                  <a:pt x="4485284" y="939800"/>
                </a:lnTo>
                <a:lnTo>
                  <a:pt x="4639297" y="977900"/>
                </a:lnTo>
                <a:lnTo>
                  <a:pt x="4690135" y="977900"/>
                </a:lnTo>
                <a:lnTo>
                  <a:pt x="4791075" y="1003300"/>
                </a:lnTo>
                <a:lnTo>
                  <a:pt x="4841176" y="1003300"/>
                </a:lnTo>
                <a:lnTo>
                  <a:pt x="4989931" y="1041400"/>
                </a:lnTo>
                <a:lnTo>
                  <a:pt x="5039004" y="1041400"/>
                </a:lnTo>
                <a:lnTo>
                  <a:pt x="5232654" y="1092200"/>
                </a:lnTo>
                <a:lnTo>
                  <a:pt x="5280406" y="1092200"/>
                </a:lnTo>
                <a:lnTo>
                  <a:pt x="5468671" y="1143000"/>
                </a:lnTo>
                <a:lnTo>
                  <a:pt x="5515038" y="1143000"/>
                </a:lnTo>
                <a:lnTo>
                  <a:pt x="5742698" y="1206500"/>
                </a:lnTo>
                <a:lnTo>
                  <a:pt x="5787364" y="1206500"/>
                </a:lnTo>
                <a:lnTo>
                  <a:pt x="6006312" y="1270000"/>
                </a:lnTo>
                <a:lnTo>
                  <a:pt x="6049213" y="1270000"/>
                </a:lnTo>
                <a:lnTo>
                  <a:pt x="6259131" y="1333500"/>
                </a:lnTo>
                <a:lnTo>
                  <a:pt x="6300190" y="1333500"/>
                </a:lnTo>
                <a:lnTo>
                  <a:pt x="6500736" y="1397000"/>
                </a:lnTo>
                <a:lnTo>
                  <a:pt x="6539890" y="1397000"/>
                </a:lnTo>
                <a:lnTo>
                  <a:pt x="6730720" y="1460500"/>
                </a:lnTo>
                <a:lnTo>
                  <a:pt x="6767893" y="1460500"/>
                </a:lnTo>
                <a:lnTo>
                  <a:pt x="6913219" y="1511300"/>
                </a:lnTo>
                <a:lnTo>
                  <a:pt x="6948691" y="1511300"/>
                </a:lnTo>
                <a:lnTo>
                  <a:pt x="7087133" y="1562100"/>
                </a:lnTo>
                <a:lnTo>
                  <a:pt x="7120864" y="1562100"/>
                </a:lnTo>
                <a:lnTo>
                  <a:pt x="7187260" y="1587500"/>
                </a:lnTo>
                <a:lnTo>
                  <a:pt x="7252233" y="1600200"/>
                </a:lnTo>
                <a:lnTo>
                  <a:pt x="7315759" y="1625600"/>
                </a:lnTo>
                <a:lnTo>
                  <a:pt x="7377811" y="1638300"/>
                </a:lnTo>
                <a:lnTo>
                  <a:pt x="7497483" y="1676400"/>
                </a:lnTo>
                <a:lnTo>
                  <a:pt x="7562761" y="1701800"/>
                </a:lnTo>
                <a:lnTo>
                  <a:pt x="9703562" y="1701800"/>
                </a:lnTo>
                <a:close/>
              </a:path>
              <a:path w="15544800" h="1708784">
                <a:moveTo>
                  <a:pt x="10581361" y="1708708"/>
                </a:moveTo>
                <a:lnTo>
                  <a:pt x="10429888" y="1690471"/>
                </a:lnTo>
                <a:lnTo>
                  <a:pt x="10296093" y="1672056"/>
                </a:lnTo>
                <a:lnTo>
                  <a:pt x="10166909" y="1652244"/>
                </a:lnTo>
                <a:lnTo>
                  <a:pt x="10042449" y="1631251"/>
                </a:lnTo>
                <a:lnTo>
                  <a:pt x="9884092" y="1601812"/>
                </a:lnTo>
                <a:lnTo>
                  <a:pt x="9734677" y="1571218"/>
                </a:lnTo>
                <a:lnTo>
                  <a:pt x="9594469" y="1539989"/>
                </a:lnTo>
                <a:lnTo>
                  <a:pt x="9463799" y="1508645"/>
                </a:lnTo>
                <a:lnTo>
                  <a:pt x="9314282" y="1470139"/>
                </a:lnTo>
                <a:lnTo>
                  <a:pt x="9451213" y="1517472"/>
                </a:lnTo>
                <a:lnTo>
                  <a:pt x="9588919" y="1562455"/>
                </a:lnTo>
                <a:lnTo>
                  <a:pt x="9727400" y="1605089"/>
                </a:lnTo>
                <a:lnTo>
                  <a:pt x="9866592" y="1645323"/>
                </a:lnTo>
                <a:lnTo>
                  <a:pt x="10006432" y="1683169"/>
                </a:lnTo>
                <a:lnTo>
                  <a:pt x="10106711" y="1708708"/>
                </a:lnTo>
                <a:lnTo>
                  <a:pt x="10581361" y="1708708"/>
                </a:lnTo>
                <a:close/>
              </a:path>
              <a:path w="15544800" h="1708784">
                <a:moveTo>
                  <a:pt x="15544788" y="723404"/>
                </a:moveTo>
                <a:lnTo>
                  <a:pt x="15482646" y="757428"/>
                </a:lnTo>
                <a:lnTo>
                  <a:pt x="15391778" y="805916"/>
                </a:lnTo>
                <a:lnTo>
                  <a:pt x="15300338" y="853249"/>
                </a:lnTo>
                <a:lnTo>
                  <a:pt x="15208365" y="899452"/>
                </a:lnTo>
                <a:lnTo>
                  <a:pt x="15115832" y="944499"/>
                </a:lnTo>
                <a:lnTo>
                  <a:pt x="15022754" y="988415"/>
                </a:lnTo>
                <a:lnTo>
                  <a:pt x="14929130" y="1031176"/>
                </a:lnTo>
                <a:lnTo>
                  <a:pt x="14834959" y="1072807"/>
                </a:lnTo>
                <a:lnTo>
                  <a:pt x="14740255" y="1113269"/>
                </a:lnTo>
                <a:lnTo>
                  <a:pt x="14645081" y="1152563"/>
                </a:lnTo>
                <a:lnTo>
                  <a:pt x="14549463" y="1190663"/>
                </a:lnTo>
                <a:lnTo>
                  <a:pt x="14453400" y="1227582"/>
                </a:lnTo>
                <a:lnTo>
                  <a:pt x="14356893" y="1263319"/>
                </a:lnTo>
                <a:lnTo>
                  <a:pt x="14259928" y="1297863"/>
                </a:lnTo>
                <a:lnTo>
                  <a:pt x="14162532" y="1331226"/>
                </a:lnTo>
                <a:lnTo>
                  <a:pt x="14064691" y="1363395"/>
                </a:lnTo>
                <a:lnTo>
                  <a:pt x="13966495" y="1394345"/>
                </a:lnTo>
                <a:lnTo>
                  <a:pt x="13867943" y="1424076"/>
                </a:lnTo>
                <a:lnTo>
                  <a:pt x="13719493" y="1466392"/>
                </a:lnTo>
                <a:lnTo>
                  <a:pt x="13570255" y="1505953"/>
                </a:lnTo>
                <a:lnTo>
                  <a:pt x="13420255" y="1542770"/>
                </a:lnTo>
                <a:lnTo>
                  <a:pt x="13290093" y="1572209"/>
                </a:lnTo>
                <a:lnTo>
                  <a:pt x="13160985" y="1599234"/>
                </a:lnTo>
                <a:lnTo>
                  <a:pt x="13032969" y="1623910"/>
                </a:lnTo>
                <a:lnTo>
                  <a:pt x="12906083" y="1646313"/>
                </a:lnTo>
                <a:lnTo>
                  <a:pt x="12780378" y="1666494"/>
                </a:lnTo>
                <a:lnTo>
                  <a:pt x="12655868" y="1684528"/>
                </a:lnTo>
                <a:lnTo>
                  <a:pt x="12532614" y="1700479"/>
                </a:lnTo>
                <a:lnTo>
                  <a:pt x="12462269" y="1708708"/>
                </a:lnTo>
                <a:lnTo>
                  <a:pt x="14182420" y="1708708"/>
                </a:lnTo>
                <a:lnTo>
                  <a:pt x="14258481" y="1689481"/>
                </a:lnTo>
                <a:lnTo>
                  <a:pt x="14398435" y="1652041"/>
                </a:lnTo>
                <a:lnTo>
                  <a:pt x="14537754" y="1612214"/>
                </a:lnTo>
                <a:lnTo>
                  <a:pt x="14676336" y="1570012"/>
                </a:lnTo>
                <a:lnTo>
                  <a:pt x="14814195" y="1525435"/>
                </a:lnTo>
                <a:lnTo>
                  <a:pt x="14951278" y="1478495"/>
                </a:lnTo>
                <a:lnTo>
                  <a:pt x="15087511" y="1429219"/>
                </a:lnTo>
                <a:lnTo>
                  <a:pt x="15222881" y="1377619"/>
                </a:lnTo>
                <a:lnTo>
                  <a:pt x="15357374" y="1323695"/>
                </a:lnTo>
                <a:lnTo>
                  <a:pt x="15446502" y="1286471"/>
                </a:lnTo>
                <a:lnTo>
                  <a:pt x="15544788" y="1244003"/>
                </a:lnTo>
                <a:lnTo>
                  <a:pt x="15544788" y="723404"/>
                </a:lnTo>
                <a:close/>
              </a:path>
              <a:path w="15544800" h="1708784">
                <a:moveTo>
                  <a:pt x="15544800" y="1500632"/>
                </a:moveTo>
                <a:lnTo>
                  <a:pt x="15409380" y="1550123"/>
                </a:lnTo>
                <a:lnTo>
                  <a:pt x="15244026" y="1607654"/>
                </a:lnTo>
                <a:lnTo>
                  <a:pt x="15071319" y="1664398"/>
                </a:lnTo>
                <a:lnTo>
                  <a:pt x="14937067" y="1706143"/>
                </a:lnTo>
                <a:lnTo>
                  <a:pt x="14928533" y="1708721"/>
                </a:lnTo>
                <a:lnTo>
                  <a:pt x="15544800" y="1708721"/>
                </a:lnTo>
                <a:lnTo>
                  <a:pt x="15544800" y="1500632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8349689"/>
            <a:ext cx="15544799" cy="170871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14284" y="9073088"/>
            <a:ext cx="6230515" cy="98531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0" y="0"/>
            <a:ext cx="15544800" cy="1372235"/>
          </a:xfrm>
          <a:custGeom>
            <a:avLst/>
            <a:gdLst/>
            <a:ahLst/>
            <a:cxnLst/>
            <a:rect l="l" t="t" r="r" b="b"/>
            <a:pathLst>
              <a:path w="15544800" h="1372235">
                <a:moveTo>
                  <a:pt x="0" y="0"/>
                </a:moveTo>
                <a:lnTo>
                  <a:pt x="839389" y="0"/>
                </a:lnTo>
                <a:lnTo>
                  <a:pt x="782147" y="13677"/>
                </a:lnTo>
                <a:lnTo>
                  <a:pt x="677378" y="40004"/>
                </a:lnTo>
                <a:lnTo>
                  <a:pt x="574890" y="67350"/>
                </a:lnTo>
                <a:lnTo>
                  <a:pt x="474710" y="95614"/>
                </a:lnTo>
                <a:lnTo>
                  <a:pt x="376869" y="124691"/>
                </a:lnTo>
                <a:lnTo>
                  <a:pt x="281392" y="154479"/>
                </a:lnTo>
                <a:lnTo>
                  <a:pt x="188309" y="184875"/>
                </a:lnTo>
                <a:lnTo>
                  <a:pt x="97648" y="215775"/>
                </a:lnTo>
                <a:lnTo>
                  <a:pt x="0" y="250524"/>
                </a:lnTo>
                <a:lnTo>
                  <a:pt x="0" y="0"/>
                </a:lnTo>
                <a:close/>
              </a:path>
              <a:path w="15544800" h="1372235">
                <a:moveTo>
                  <a:pt x="4021853" y="0"/>
                </a:moveTo>
                <a:lnTo>
                  <a:pt x="15544800" y="0"/>
                </a:lnTo>
                <a:lnTo>
                  <a:pt x="15544800" y="676398"/>
                </a:lnTo>
                <a:lnTo>
                  <a:pt x="15288322" y="754456"/>
                </a:lnTo>
                <a:lnTo>
                  <a:pt x="15044311" y="824125"/>
                </a:lnTo>
                <a:lnTo>
                  <a:pt x="14799428" y="889616"/>
                </a:lnTo>
                <a:lnTo>
                  <a:pt x="14553361" y="951014"/>
                </a:lnTo>
                <a:lnTo>
                  <a:pt x="14306214" y="1008292"/>
                </a:lnTo>
                <a:lnTo>
                  <a:pt x="14057987" y="1061448"/>
                </a:lnTo>
                <a:lnTo>
                  <a:pt x="13808681" y="1110483"/>
                </a:lnTo>
                <a:lnTo>
                  <a:pt x="13531109" y="1159967"/>
                </a:lnTo>
                <a:lnTo>
                  <a:pt x="13302724" y="1196602"/>
                </a:lnTo>
                <a:lnTo>
                  <a:pt x="13076335" y="1229388"/>
                </a:lnTo>
                <a:lnTo>
                  <a:pt x="12852571" y="1258384"/>
                </a:lnTo>
                <a:lnTo>
                  <a:pt x="12558501" y="1291394"/>
                </a:lnTo>
                <a:lnTo>
                  <a:pt x="12269577" y="1318253"/>
                </a:lnTo>
                <a:lnTo>
                  <a:pt x="11986073" y="1339299"/>
                </a:lnTo>
                <a:lnTo>
                  <a:pt x="11706227" y="1354969"/>
                </a:lnTo>
                <a:lnTo>
                  <a:pt x="11639733" y="1357944"/>
                </a:lnTo>
                <a:lnTo>
                  <a:pt x="11369426" y="1367140"/>
                </a:lnTo>
                <a:lnTo>
                  <a:pt x="11096753" y="1371708"/>
                </a:lnTo>
                <a:lnTo>
                  <a:pt x="11016958" y="1372189"/>
                </a:lnTo>
                <a:lnTo>
                  <a:pt x="10930934" y="1372189"/>
                </a:lnTo>
                <a:lnTo>
                  <a:pt x="10659448" y="1369103"/>
                </a:lnTo>
                <a:lnTo>
                  <a:pt x="10354051" y="1360088"/>
                </a:lnTo>
                <a:lnTo>
                  <a:pt x="10060228" y="1345801"/>
                </a:lnTo>
                <a:lnTo>
                  <a:pt x="9778515" y="1326899"/>
                </a:lnTo>
                <a:lnTo>
                  <a:pt x="9509449" y="1304040"/>
                </a:lnTo>
                <a:lnTo>
                  <a:pt x="9253563" y="1277881"/>
                </a:lnTo>
                <a:lnTo>
                  <a:pt x="8964654" y="1243060"/>
                </a:lnTo>
                <a:lnTo>
                  <a:pt x="8696422" y="1205568"/>
                </a:lnTo>
                <a:lnTo>
                  <a:pt x="8449793" y="1166541"/>
                </a:lnTo>
                <a:lnTo>
                  <a:pt x="8225693" y="1127116"/>
                </a:lnTo>
                <a:lnTo>
                  <a:pt x="7993950" y="1082131"/>
                </a:lnTo>
                <a:lnTo>
                  <a:pt x="7795601" y="1039953"/>
                </a:lnTo>
                <a:lnTo>
                  <a:pt x="7611689" y="997499"/>
                </a:lnTo>
                <a:lnTo>
                  <a:pt x="7437190" y="953901"/>
                </a:lnTo>
                <a:lnTo>
                  <a:pt x="7266002" y="908200"/>
                </a:lnTo>
                <a:lnTo>
                  <a:pt x="7114318" y="865112"/>
                </a:lnTo>
                <a:lnTo>
                  <a:pt x="6978649" y="824125"/>
                </a:lnTo>
                <a:lnTo>
                  <a:pt x="6855505" y="784724"/>
                </a:lnTo>
                <a:lnTo>
                  <a:pt x="6704768" y="733771"/>
                </a:lnTo>
                <a:lnTo>
                  <a:pt x="6305553" y="593556"/>
                </a:lnTo>
                <a:lnTo>
                  <a:pt x="6141400" y="538921"/>
                </a:lnTo>
                <a:lnTo>
                  <a:pt x="6003499" y="495470"/>
                </a:lnTo>
                <a:lnTo>
                  <a:pt x="5849047" y="449328"/>
                </a:lnTo>
                <a:lnTo>
                  <a:pt x="5611337" y="382731"/>
                </a:lnTo>
                <a:lnTo>
                  <a:pt x="5329730" y="309220"/>
                </a:lnTo>
                <a:lnTo>
                  <a:pt x="4494166" y="104870"/>
                </a:lnTo>
                <a:lnTo>
                  <a:pt x="4140315" y="25027"/>
                </a:lnTo>
                <a:lnTo>
                  <a:pt x="4021853" y="0"/>
                </a:lnTo>
                <a:close/>
              </a:path>
            </a:pathLst>
          </a:custGeom>
          <a:solidFill>
            <a:srgbClr val="004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0"/>
            <a:ext cx="15544800" cy="1572895"/>
          </a:xfrm>
          <a:custGeom>
            <a:avLst/>
            <a:gdLst/>
            <a:ahLst/>
            <a:cxnLst/>
            <a:rect l="l" t="t" r="r" b="b"/>
            <a:pathLst>
              <a:path w="15544800" h="1572895">
                <a:moveTo>
                  <a:pt x="1269403" y="0"/>
                </a:moveTo>
                <a:lnTo>
                  <a:pt x="0" y="0"/>
                </a:lnTo>
                <a:lnTo>
                  <a:pt x="0" y="320484"/>
                </a:lnTo>
                <a:lnTo>
                  <a:pt x="102108" y="286131"/>
                </a:lnTo>
                <a:lnTo>
                  <a:pt x="233197" y="244284"/>
                </a:lnTo>
                <a:lnTo>
                  <a:pt x="369290" y="203479"/>
                </a:lnTo>
                <a:lnTo>
                  <a:pt x="462762" y="176999"/>
                </a:lnTo>
                <a:lnTo>
                  <a:pt x="558368" y="151206"/>
                </a:lnTo>
                <a:lnTo>
                  <a:pt x="656107" y="126174"/>
                </a:lnTo>
                <a:lnTo>
                  <a:pt x="755929" y="102019"/>
                </a:lnTo>
                <a:lnTo>
                  <a:pt x="857796" y="78828"/>
                </a:lnTo>
                <a:lnTo>
                  <a:pt x="961694" y="56667"/>
                </a:lnTo>
                <a:lnTo>
                  <a:pt x="1067587" y="35661"/>
                </a:lnTo>
                <a:lnTo>
                  <a:pt x="1175448" y="15875"/>
                </a:lnTo>
                <a:lnTo>
                  <a:pt x="1269403" y="0"/>
                </a:lnTo>
                <a:close/>
              </a:path>
              <a:path w="15544800" h="1572895">
                <a:moveTo>
                  <a:pt x="4697958" y="416483"/>
                </a:moveTo>
                <a:lnTo>
                  <a:pt x="4651883" y="400304"/>
                </a:lnTo>
                <a:lnTo>
                  <a:pt x="4605706" y="384467"/>
                </a:lnTo>
                <a:lnTo>
                  <a:pt x="4559414" y="368960"/>
                </a:lnTo>
                <a:lnTo>
                  <a:pt x="4513008" y="353809"/>
                </a:lnTo>
                <a:lnTo>
                  <a:pt x="4466488" y="338988"/>
                </a:lnTo>
                <a:lnTo>
                  <a:pt x="4419854" y="324510"/>
                </a:lnTo>
                <a:lnTo>
                  <a:pt x="4373118" y="310375"/>
                </a:lnTo>
                <a:lnTo>
                  <a:pt x="4326280" y="296583"/>
                </a:lnTo>
                <a:lnTo>
                  <a:pt x="4279341" y="283133"/>
                </a:lnTo>
                <a:lnTo>
                  <a:pt x="4232313" y="270040"/>
                </a:lnTo>
                <a:lnTo>
                  <a:pt x="4185196" y="257289"/>
                </a:lnTo>
                <a:lnTo>
                  <a:pt x="4137977" y="244881"/>
                </a:lnTo>
                <a:lnTo>
                  <a:pt x="4090670" y="232816"/>
                </a:lnTo>
                <a:lnTo>
                  <a:pt x="4043261" y="221107"/>
                </a:lnTo>
                <a:lnTo>
                  <a:pt x="3995775" y="209740"/>
                </a:lnTo>
                <a:lnTo>
                  <a:pt x="3948214" y="198729"/>
                </a:lnTo>
                <a:lnTo>
                  <a:pt x="3900576" y="188061"/>
                </a:lnTo>
                <a:lnTo>
                  <a:pt x="3852862" y="177749"/>
                </a:lnTo>
                <a:lnTo>
                  <a:pt x="3805072" y="167779"/>
                </a:lnTo>
                <a:lnTo>
                  <a:pt x="3757206" y="158165"/>
                </a:lnTo>
                <a:lnTo>
                  <a:pt x="3709263" y="148907"/>
                </a:lnTo>
                <a:lnTo>
                  <a:pt x="3661245" y="139992"/>
                </a:lnTo>
                <a:lnTo>
                  <a:pt x="3613188" y="131445"/>
                </a:lnTo>
                <a:lnTo>
                  <a:pt x="3565055" y="123240"/>
                </a:lnTo>
                <a:lnTo>
                  <a:pt x="3516871" y="115392"/>
                </a:lnTo>
                <a:lnTo>
                  <a:pt x="3468636" y="107899"/>
                </a:lnTo>
                <a:lnTo>
                  <a:pt x="3420338" y="100761"/>
                </a:lnTo>
                <a:lnTo>
                  <a:pt x="3371977" y="93980"/>
                </a:lnTo>
                <a:lnTo>
                  <a:pt x="3323577" y="87541"/>
                </a:lnTo>
                <a:lnTo>
                  <a:pt x="3275126" y="81470"/>
                </a:lnTo>
                <a:lnTo>
                  <a:pt x="3226651" y="75755"/>
                </a:lnTo>
                <a:lnTo>
                  <a:pt x="3178124" y="70383"/>
                </a:lnTo>
                <a:lnTo>
                  <a:pt x="3129559" y="65379"/>
                </a:lnTo>
                <a:lnTo>
                  <a:pt x="3080969" y="60731"/>
                </a:lnTo>
                <a:lnTo>
                  <a:pt x="3032328" y="56438"/>
                </a:lnTo>
                <a:lnTo>
                  <a:pt x="2983649" y="52514"/>
                </a:lnTo>
                <a:lnTo>
                  <a:pt x="2934970" y="48933"/>
                </a:lnTo>
                <a:lnTo>
                  <a:pt x="2886252" y="45720"/>
                </a:lnTo>
                <a:lnTo>
                  <a:pt x="2837523" y="42862"/>
                </a:lnTo>
                <a:lnTo>
                  <a:pt x="2788767" y="40360"/>
                </a:lnTo>
                <a:lnTo>
                  <a:pt x="2739987" y="38214"/>
                </a:lnTo>
                <a:lnTo>
                  <a:pt x="2691193" y="36436"/>
                </a:lnTo>
                <a:lnTo>
                  <a:pt x="2642387" y="35001"/>
                </a:lnTo>
                <a:lnTo>
                  <a:pt x="2593568" y="33934"/>
                </a:lnTo>
                <a:lnTo>
                  <a:pt x="2544762" y="33223"/>
                </a:lnTo>
                <a:lnTo>
                  <a:pt x="2495943" y="32867"/>
                </a:lnTo>
                <a:lnTo>
                  <a:pt x="2447125" y="32880"/>
                </a:lnTo>
                <a:lnTo>
                  <a:pt x="2398293" y="33235"/>
                </a:lnTo>
                <a:lnTo>
                  <a:pt x="2349474" y="33959"/>
                </a:lnTo>
                <a:lnTo>
                  <a:pt x="2300655" y="35052"/>
                </a:lnTo>
                <a:lnTo>
                  <a:pt x="2251862" y="36487"/>
                </a:lnTo>
                <a:lnTo>
                  <a:pt x="2203069" y="38290"/>
                </a:lnTo>
                <a:lnTo>
                  <a:pt x="2154301" y="40449"/>
                </a:lnTo>
                <a:lnTo>
                  <a:pt x="2105545" y="42964"/>
                </a:lnTo>
                <a:lnTo>
                  <a:pt x="2056815" y="45847"/>
                </a:lnTo>
                <a:lnTo>
                  <a:pt x="2008085" y="49072"/>
                </a:lnTo>
                <a:lnTo>
                  <a:pt x="1959394" y="52666"/>
                </a:lnTo>
                <a:lnTo>
                  <a:pt x="1910727" y="56616"/>
                </a:lnTo>
                <a:lnTo>
                  <a:pt x="1862099" y="60921"/>
                </a:lnTo>
                <a:lnTo>
                  <a:pt x="1813509" y="65582"/>
                </a:lnTo>
                <a:lnTo>
                  <a:pt x="1764944" y="70599"/>
                </a:lnTo>
                <a:lnTo>
                  <a:pt x="1716417" y="75971"/>
                </a:lnTo>
                <a:lnTo>
                  <a:pt x="1667929" y="81711"/>
                </a:lnTo>
                <a:lnTo>
                  <a:pt x="1619478" y="87795"/>
                </a:lnTo>
                <a:lnTo>
                  <a:pt x="1571078" y="94246"/>
                </a:lnTo>
                <a:lnTo>
                  <a:pt x="1522742" y="101041"/>
                </a:lnTo>
                <a:lnTo>
                  <a:pt x="1474444" y="108191"/>
                </a:lnTo>
                <a:lnTo>
                  <a:pt x="1426210" y="115709"/>
                </a:lnTo>
                <a:lnTo>
                  <a:pt x="1378026" y="123571"/>
                </a:lnTo>
                <a:lnTo>
                  <a:pt x="1329893" y="131787"/>
                </a:lnTo>
                <a:lnTo>
                  <a:pt x="1281823" y="140360"/>
                </a:lnTo>
                <a:lnTo>
                  <a:pt x="1233830" y="149275"/>
                </a:lnTo>
                <a:lnTo>
                  <a:pt x="1185900" y="158546"/>
                </a:lnTo>
                <a:lnTo>
                  <a:pt x="1138034" y="168173"/>
                </a:lnTo>
                <a:lnTo>
                  <a:pt x="1090244" y="178155"/>
                </a:lnTo>
                <a:lnTo>
                  <a:pt x="1042530" y="188480"/>
                </a:lnTo>
                <a:lnTo>
                  <a:pt x="994879" y="199161"/>
                </a:lnTo>
                <a:lnTo>
                  <a:pt x="947318" y="210197"/>
                </a:lnTo>
                <a:lnTo>
                  <a:pt x="899833" y="221576"/>
                </a:lnTo>
                <a:lnTo>
                  <a:pt x="852449" y="233299"/>
                </a:lnTo>
                <a:lnTo>
                  <a:pt x="805141" y="245376"/>
                </a:lnTo>
                <a:lnTo>
                  <a:pt x="757936" y="257797"/>
                </a:lnTo>
                <a:lnTo>
                  <a:pt x="710806" y="270573"/>
                </a:lnTo>
                <a:lnTo>
                  <a:pt x="663778" y="283679"/>
                </a:lnTo>
                <a:lnTo>
                  <a:pt x="616839" y="297141"/>
                </a:lnTo>
                <a:lnTo>
                  <a:pt x="570014" y="310946"/>
                </a:lnTo>
                <a:lnTo>
                  <a:pt x="523290" y="325094"/>
                </a:lnTo>
                <a:lnTo>
                  <a:pt x="476669" y="339585"/>
                </a:lnTo>
                <a:lnTo>
                  <a:pt x="430161" y="354418"/>
                </a:lnTo>
                <a:lnTo>
                  <a:pt x="383755" y="369582"/>
                </a:lnTo>
                <a:lnTo>
                  <a:pt x="337451" y="385102"/>
                </a:lnTo>
                <a:lnTo>
                  <a:pt x="291274" y="400964"/>
                </a:lnTo>
                <a:lnTo>
                  <a:pt x="245211" y="417156"/>
                </a:lnTo>
                <a:lnTo>
                  <a:pt x="199275" y="433679"/>
                </a:lnTo>
                <a:lnTo>
                  <a:pt x="153466" y="450545"/>
                </a:lnTo>
                <a:lnTo>
                  <a:pt x="107772" y="467753"/>
                </a:lnTo>
                <a:lnTo>
                  <a:pt x="62204" y="485292"/>
                </a:lnTo>
                <a:lnTo>
                  <a:pt x="16764" y="503161"/>
                </a:lnTo>
                <a:lnTo>
                  <a:pt x="0" y="509905"/>
                </a:lnTo>
                <a:lnTo>
                  <a:pt x="0" y="897064"/>
                </a:lnTo>
                <a:lnTo>
                  <a:pt x="20535" y="886625"/>
                </a:lnTo>
                <a:lnTo>
                  <a:pt x="66586" y="863650"/>
                </a:lnTo>
                <a:lnTo>
                  <a:pt x="112839" y="841044"/>
                </a:lnTo>
                <a:lnTo>
                  <a:pt x="159270" y="818794"/>
                </a:lnTo>
                <a:lnTo>
                  <a:pt x="205892" y="796899"/>
                </a:lnTo>
                <a:lnTo>
                  <a:pt x="252717" y="775360"/>
                </a:lnTo>
                <a:lnTo>
                  <a:pt x="299720" y="754176"/>
                </a:lnTo>
                <a:lnTo>
                  <a:pt x="346925" y="733348"/>
                </a:lnTo>
                <a:lnTo>
                  <a:pt x="394309" y="712876"/>
                </a:lnTo>
                <a:lnTo>
                  <a:pt x="441858" y="692772"/>
                </a:lnTo>
                <a:lnTo>
                  <a:pt x="489521" y="673061"/>
                </a:lnTo>
                <a:lnTo>
                  <a:pt x="537324" y="653732"/>
                </a:lnTo>
                <a:lnTo>
                  <a:pt x="585254" y="634784"/>
                </a:lnTo>
                <a:lnTo>
                  <a:pt x="633298" y="616216"/>
                </a:lnTo>
                <a:lnTo>
                  <a:pt x="681482" y="598043"/>
                </a:lnTo>
                <a:lnTo>
                  <a:pt x="729780" y="580237"/>
                </a:lnTo>
                <a:lnTo>
                  <a:pt x="778217" y="562825"/>
                </a:lnTo>
                <a:lnTo>
                  <a:pt x="826770" y="545807"/>
                </a:lnTo>
                <a:lnTo>
                  <a:pt x="875449" y="529158"/>
                </a:lnTo>
                <a:lnTo>
                  <a:pt x="924255" y="512902"/>
                </a:lnTo>
                <a:lnTo>
                  <a:pt x="973201" y="497027"/>
                </a:lnTo>
                <a:lnTo>
                  <a:pt x="1022261" y="481533"/>
                </a:lnTo>
                <a:lnTo>
                  <a:pt x="1071448" y="466420"/>
                </a:lnTo>
                <a:lnTo>
                  <a:pt x="1120762" y="451700"/>
                </a:lnTo>
                <a:lnTo>
                  <a:pt x="1170190" y="437349"/>
                </a:lnTo>
                <a:lnTo>
                  <a:pt x="1219758" y="423392"/>
                </a:lnTo>
                <a:lnTo>
                  <a:pt x="1269453" y="409829"/>
                </a:lnTo>
                <a:lnTo>
                  <a:pt x="1319276" y="396633"/>
                </a:lnTo>
                <a:lnTo>
                  <a:pt x="1369212" y="383832"/>
                </a:lnTo>
                <a:lnTo>
                  <a:pt x="1419288" y="371411"/>
                </a:lnTo>
                <a:lnTo>
                  <a:pt x="1469478" y="359371"/>
                </a:lnTo>
                <a:lnTo>
                  <a:pt x="1534922" y="344373"/>
                </a:lnTo>
                <a:lnTo>
                  <a:pt x="1600034" y="330149"/>
                </a:lnTo>
                <a:lnTo>
                  <a:pt x="1664792" y="316699"/>
                </a:lnTo>
                <a:lnTo>
                  <a:pt x="1729206" y="303999"/>
                </a:lnTo>
                <a:lnTo>
                  <a:pt x="1793252" y="292049"/>
                </a:lnTo>
                <a:lnTo>
                  <a:pt x="1856943" y="280809"/>
                </a:lnTo>
                <a:lnTo>
                  <a:pt x="1920265" y="270294"/>
                </a:lnTo>
                <a:lnTo>
                  <a:pt x="1983206" y="260477"/>
                </a:lnTo>
                <a:lnTo>
                  <a:pt x="2045754" y="251345"/>
                </a:lnTo>
                <a:lnTo>
                  <a:pt x="2107908" y="242887"/>
                </a:lnTo>
                <a:lnTo>
                  <a:pt x="2169655" y="235089"/>
                </a:lnTo>
                <a:lnTo>
                  <a:pt x="2230996" y="227939"/>
                </a:lnTo>
                <a:lnTo>
                  <a:pt x="2291918" y="221424"/>
                </a:lnTo>
                <a:lnTo>
                  <a:pt x="2352408" y="215519"/>
                </a:lnTo>
                <a:lnTo>
                  <a:pt x="2412479" y="210223"/>
                </a:lnTo>
                <a:lnTo>
                  <a:pt x="2472105" y="205511"/>
                </a:lnTo>
                <a:lnTo>
                  <a:pt x="2531275" y="201383"/>
                </a:lnTo>
                <a:lnTo>
                  <a:pt x="2590000" y="197815"/>
                </a:lnTo>
                <a:lnTo>
                  <a:pt x="2648254" y="194805"/>
                </a:lnTo>
                <a:lnTo>
                  <a:pt x="2706039" y="192316"/>
                </a:lnTo>
                <a:lnTo>
                  <a:pt x="2763355" y="190360"/>
                </a:lnTo>
                <a:lnTo>
                  <a:pt x="2820174" y="188925"/>
                </a:lnTo>
                <a:lnTo>
                  <a:pt x="2876512" y="187972"/>
                </a:lnTo>
                <a:lnTo>
                  <a:pt x="2932341" y="187502"/>
                </a:lnTo>
                <a:lnTo>
                  <a:pt x="2987662" y="187515"/>
                </a:lnTo>
                <a:lnTo>
                  <a:pt x="3042475" y="187972"/>
                </a:lnTo>
                <a:lnTo>
                  <a:pt x="3096755" y="188874"/>
                </a:lnTo>
                <a:lnTo>
                  <a:pt x="3150514" y="190195"/>
                </a:lnTo>
                <a:lnTo>
                  <a:pt x="3203727" y="191935"/>
                </a:lnTo>
                <a:lnTo>
                  <a:pt x="3256394" y="194081"/>
                </a:lnTo>
                <a:lnTo>
                  <a:pt x="3308515" y="196621"/>
                </a:lnTo>
                <a:lnTo>
                  <a:pt x="3360077" y="199529"/>
                </a:lnTo>
                <a:lnTo>
                  <a:pt x="3411067" y="202793"/>
                </a:lnTo>
                <a:lnTo>
                  <a:pt x="3461474" y="206400"/>
                </a:lnTo>
                <a:lnTo>
                  <a:pt x="3511308" y="210350"/>
                </a:lnTo>
                <a:lnTo>
                  <a:pt x="3560546" y="214617"/>
                </a:lnTo>
                <a:lnTo>
                  <a:pt x="3609200" y="219189"/>
                </a:lnTo>
                <a:lnTo>
                  <a:pt x="3657231" y="224066"/>
                </a:lnTo>
                <a:lnTo>
                  <a:pt x="3704653" y="229209"/>
                </a:lnTo>
                <a:lnTo>
                  <a:pt x="3751465" y="234619"/>
                </a:lnTo>
                <a:lnTo>
                  <a:pt x="3797643" y="240284"/>
                </a:lnTo>
                <a:lnTo>
                  <a:pt x="3843185" y="246176"/>
                </a:lnTo>
                <a:lnTo>
                  <a:pt x="3888079" y="252310"/>
                </a:lnTo>
                <a:lnTo>
                  <a:pt x="3932326" y="258648"/>
                </a:lnTo>
                <a:lnTo>
                  <a:pt x="3975912" y="265176"/>
                </a:lnTo>
                <a:lnTo>
                  <a:pt x="4018838" y="271894"/>
                </a:lnTo>
                <a:lnTo>
                  <a:pt x="4061091" y="278790"/>
                </a:lnTo>
                <a:lnTo>
                  <a:pt x="4102658" y="285838"/>
                </a:lnTo>
                <a:lnTo>
                  <a:pt x="4143540" y="293027"/>
                </a:lnTo>
                <a:lnTo>
                  <a:pt x="4183723" y="300342"/>
                </a:lnTo>
                <a:lnTo>
                  <a:pt x="4223207" y="307771"/>
                </a:lnTo>
                <a:lnTo>
                  <a:pt x="4261980" y="315315"/>
                </a:lnTo>
                <a:lnTo>
                  <a:pt x="4300042" y="322948"/>
                </a:lnTo>
                <a:lnTo>
                  <a:pt x="4337367" y="330644"/>
                </a:lnTo>
                <a:lnTo>
                  <a:pt x="4409821" y="346227"/>
                </a:lnTo>
                <a:lnTo>
                  <a:pt x="4479277" y="361937"/>
                </a:lnTo>
                <a:lnTo>
                  <a:pt x="4545685" y="377685"/>
                </a:lnTo>
                <a:lnTo>
                  <a:pt x="4608982" y="393357"/>
                </a:lnTo>
                <a:lnTo>
                  <a:pt x="4669104" y="408851"/>
                </a:lnTo>
                <a:lnTo>
                  <a:pt x="4697958" y="416483"/>
                </a:lnTo>
                <a:close/>
              </a:path>
              <a:path w="15544800" h="1572895">
                <a:moveTo>
                  <a:pt x="15544800" y="10236"/>
                </a:moveTo>
                <a:lnTo>
                  <a:pt x="15214016" y="10236"/>
                </a:lnTo>
                <a:lnTo>
                  <a:pt x="15184108" y="22936"/>
                </a:lnTo>
                <a:lnTo>
                  <a:pt x="14957933" y="124536"/>
                </a:lnTo>
                <a:lnTo>
                  <a:pt x="14901977" y="137236"/>
                </a:lnTo>
                <a:lnTo>
                  <a:pt x="14680502" y="238836"/>
                </a:lnTo>
                <a:lnTo>
                  <a:pt x="14625739" y="251536"/>
                </a:lnTo>
                <a:lnTo>
                  <a:pt x="14516976" y="302336"/>
                </a:lnTo>
                <a:lnTo>
                  <a:pt x="14462976" y="315036"/>
                </a:lnTo>
                <a:lnTo>
                  <a:pt x="14409230" y="340436"/>
                </a:lnTo>
                <a:lnTo>
                  <a:pt x="14355763" y="353136"/>
                </a:lnTo>
                <a:lnTo>
                  <a:pt x="14302537" y="378536"/>
                </a:lnTo>
                <a:lnTo>
                  <a:pt x="14249591" y="391236"/>
                </a:lnTo>
                <a:lnTo>
                  <a:pt x="14196924" y="416636"/>
                </a:lnTo>
                <a:lnTo>
                  <a:pt x="14144511" y="429336"/>
                </a:lnTo>
                <a:lnTo>
                  <a:pt x="14092390" y="454736"/>
                </a:lnTo>
                <a:lnTo>
                  <a:pt x="13988961" y="480136"/>
                </a:lnTo>
                <a:lnTo>
                  <a:pt x="13937679" y="505536"/>
                </a:lnTo>
                <a:lnTo>
                  <a:pt x="13785558" y="543636"/>
                </a:lnTo>
                <a:lnTo>
                  <a:pt x="13735444" y="569036"/>
                </a:lnTo>
                <a:lnTo>
                  <a:pt x="13586892" y="607136"/>
                </a:lnTo>
                <a:lnTo>
                  <a:pt x="13066408" y="746836"/>
                </a:lnTo>
                <a:lnTo>
                  <a:pt x="13021069" y="746836"/>
                </a:lnTo>
                <a:lnTo>
                  <a:pt x="12887097" y="784936"/>
                </a:lnTo>
                <a:lnTo>
                  <a:pt x="12843129" y="784936"/>
                </a:lnTo>
                <a:lnTo>
                  <a:pt x="12713373" y="823036"/>
                </a:lnTo>
                <a:lnTo>
                  <a:pt x="12670828" y="823036"/>
                </a:lnTo>
                <a:lnTo>
                  <a:pt x="12628664" y="835736"/>
                </a:lnTo>
                <a:lnTo>
                  <a:pt x="12586856" y="835736"/>
                </a:lnTo>
                <a:lnTo>
                  <a:pt x="12504357" y="861136"/>
                </a:lnTo>
                <a:lnTo>
                  <a:pt x="12463666" y="861136"/>
                </a:lnTo>
                <a:lnTo>
                  <a:pt x="12423356" y="873836"/>
                </a:lnTo>
                <a:lnTo>
                  <a:pt x="12383427" y="873836"/>
                </a:lnTo>
                <a:lnTo>
                  <a:pt x="12343879" y="886536"/>
                </a:lnTo>
                <a:lnTo>
                  <a:pt x="12304725" y="886536"/>
                </a:lnTo>
                <a:lnTo>
                  <a:pt x="12265952" y="899236"/>
                </a:lnTo>
                <a:lnTo>
                  <a:pt x="12227573" y="899236"/>
                </a:lnTo>
                <a:lnTo>
                  <a:pt x="12189587" y="911936"/>
                </a:lnTo>
                <a:lnTo>
                  <a:pt x="12114822" y="911936"/>
                </a:lnTo>
                <a:lnTo>
                  <a:pt x="12078043" y="924636"/>
                </a:lnTo>
                <a:lnTo>
                  <a:pt x="12041670" y="924636"/>
                </a:lnTo>
                <a:lnTo>
                  <a:pt x="12005704" y="937336"/>
                </a:lnTo>
                <a:lnTo>
                  <a:pt x="11935003" y="937336"/>
                </a:lnTo>
                <a:lnTo>
                  <a:pt x="11900281" y="950036"/>
                </a:lnTo>
                <a:lnTo>
                  <a:pt x="11798656" y="950036"/>
                </a:lnTo>
                <a:lnTo>
                  <a:pt x="11765636" y="962736"/>
                </a:lnTo>
                <a:lnTo>
                  <a:pt x="11669179" y="962736"/>
                </a:lnTo>
                <a:lnTo>
                  <a:pt x="11605616" y="975436"/>
                </a:lnTo>
                <a:lnTo>
                  <a:pt x="11542192" y="975436"/>
                </a:lnTo>
                <a:lnTo>
                  <a:pt x="11478920" y="988136"/>
                </a:lnTo>
                <a:lnTo>
                  <a:pt x="11352822" y="988136"/>
                </a:lnTo>
                <a:lnTo>
                  <a:pt x="11289995" y="1000836"/>
                </a:lnTo>
                <a:lnTo>
                  <a:pt x="11164849" y="1000836"/>
                </a:lnTo>
                <a:lnTo>
                  <a:pt x="11102518" y="1013536"/>
                </a:lnTo>
                <a:lnTo>
                  <a:pt x="10189350" y="1013536"/>
                </a:lnTo>
                <a:lnTo>
                  <a:pt x="10130066" y="1000836"/>
                </a:lnTo>
                <a:lnTo>
                  <a:pt x="9953511" y="1000836"/>
                </a:lnTo>
                <a:lnTo>
                  <a:pt x="9895103" y="988136"/>
                </a:lnTo>
                <a:lnTo>
                  <a:pt x="9778975" y="988136"/>
                </a:lnTo>
                <a:lnTo>
                  <a:pt x="9721266" y="975436"/>
                </a:lnTo>
                <a:lnTo>
                  <a:pt x="9606547" y="975436"/>
                </a:lnTo>
                <a:lnTo>
                  <a:pt x="9549549" y="962736"/>
                </a:lnTo>
                <a:lnTo>
                  <a:pt x="9436303" y="962736"/>
                </a:lnTo>
                <a:lnTo>
                  <a:pt x="9380042" y="950036"/>
                </a:lnTo>
                <a:lnTo>
                  <a:pt x="9324048" y="950036"/>
                </a:lnTo>
                <a:lnTo>
                  <a:pt x="9268320" y="937336"/>
                </a:lnTo>
                <a:lnTo>
                  <a:pt x="9212834" y="937336"/>
                </a:lnTo>
                <a:lnTo>
                  <a:pt x="9157627" y="924636"/>
                </a:lnTo>
                <a:lnTo>
                  <a:pt x="9102674" y="924636"/>
                </a:lnTo>
                <a:lnTo>
                  <a:pt x="9048001" y="911936"/>
                </a:lnTo>
                <a:lnTo>
                  <a:pt x="8993594" y="911936"/>
                </a:lnTo>
                <a:lnTo>
                  <a:pt x="8885618" y="886536"/>
                </a:lnTo>
                <a:lnTo>
                  <a:pt x="8832050" y="886536"/>
                </a:lnTo>
                <a:lnTo>
                  <a:pt x="8778761" y="873836"/>
                </a:lnTo>
                <a:lnTo>
                  <a:pt x="8725776" y="873836"/>
                </a:lnTo>
                <a:lnTo>
                  <a:pt x="8620658" y="848436"/>
                </a:lnTo>
                <a:lnTo>
                  <a:pt x="8568538" y="848436"/>
                </a:lnTo>
                <a:lnTo>
                  <a:pt x="8414004" y="810336"/>
                </a:lnTo>
                <a:lnTo>
                  <a:pt x="8363102" y="810336"/>
                </a:lnTo>
                <a:lnTo>
                  <a:pt x="8262239" y="784936"/>
                </a:lnTo>
                <a:lnTo>
                  <a:pt x="8212290" y="784936"/>
                </a:lnTo>
                <a:lnTo>
                  <a:pt x="8064360" y="746836"/>
                </a:lnTo>
                <a:lnTo>
                  <a:pt x="8015694" y="746836"/>
                </a:lnTo>
                <a:lnTo>
                  <a:pt x="7824432" y="696036"/>
                </a:lnTo>
                <a:lnTo>
                  <a:pt x="7777467" y="696036"/>
                </a:lnTo>
                <a:lnTo>
                  <a:pt x="7593127" y="645236"/>
                </a:lnTo>
                <a:lnTo>
                  <a:pt x="7547927" y="645236"/>
                </a:lnTo>
                <a:lnTo>
                  <a:pt x="7327455" y="581736"/>
                </a:lnTo>
                <a:lnTo>
                  <a:pt x="7284479" y="581736"/>
                </a:lnTo>
                <a:lnTo>
                  <a:pt x="7075360" y="518236"/>
                </a:lnTo>
                <a:lnTo>
                  <a:pt x="7034720" y="518236"/>
                </a:lnTo>
                <a:lnTo>
                  <a:pt x="6837515" y="454736"/>
                </a:lnTo>
                <a:lnTo>
                  <a:pt x="6799300" y="454736"/>
                </a:lnTo>
                <a:lnTo>
                  <a:pt x="6650647" y="403936"/>
                </a:lnTo>
                <a:lnTo>
                  <a:pt x="6614541" y="391236"/>
                </a:lnTo>
                <a:lnTo>
                  <a:pt x="6578879" y="391236"/>
                </a:lnTo>
                <a:lnTo>
                  <a:pt x="6474485" y="353136"/>
                </a:lnTo>
                <a:lnTo>
                  <a:pt x="6440576" y="353136"/>
                </a:lnTo>
                <a:lnTo>
                  <a:pt x="6341516" y="315036"/>
                </a:lnTo>
                <a:lnTo>
                  <a:pt x="6277762" y="302336"/>
                </a:lnTo>
                <a:lnTo>
                  <a:pt x="6215837" y="276936"/>
                </a:lnTo>
                <a:lnTo>
                  <a:pt x="6126480" y="251536"/>
                </a:lnTo>
                <a:lnTo>
                  <a:pt x="6061100" y="238836"/>
                </a:lnTo>
                <a:lnTo>
                  <a:pt x="5997219" y="213436"/>
                </a:lnTo>
                <a:lnTo>
                  <a:pt x="5934773" y="200736"/>
                </a:lnTo>
                <a:lnTo>
                  <a:pt x="5873737" y="175336"/>
                </a:lnTo>
                <a:lnTo>
                  <a:pt x="5814047" y="162636"/>
                </a:lnTo>
                <a:lnTo>
                  <a:pt x="5755665" y="137236"/>
                </a:lnTo>
                <a:lnTo>
                  <a:pt x="5698553" y="124536"/>
                </a:lnTo>
                <a:lnTo>
                  <a:pt x="5642661" y="99136"/>
                </a:lnTo>
                <a:lnTo>
                  <a:pt x="5587949" y="86436"/>
                </a:lnTo>
                <a:lnTo>
                  <a:pt x="5534368" y="61036"/>
                </a:lnTo>
                <a:lnTo>
                  <a:pt x="5430405" y="35636"/>
                </a:lnTo>
                <a:lnTo>
                  <a:pt x="5379936" y="10236"/>
                </a:lnTo>
                <a:lnTo>
                  <a:pt x="3549916" y="10236"/>
                </a:lnTo>
                <a:lnTo>
                  <a:pt x="3629063" y="35636"/>
                </a:lnTo>
                <a:lnTo>
                  <a:pt x="3668382" y="35636"/>
                </a:lnTo>
                <a:lnTo>
                  <a:pt x="3785451" y="73736"/>
                </a:lnTo>
                <a:lnTo>
                  <a:pt x="3824249" y="73736"/>
                </a:lnTo>
                <a:lnTo>
                  <a:pt x="3940098" y="111836"/>
                </a:lnTo>
                <a:lnTo>
                  <a:pt x="3978592" y="111836"/>
                </a:lnTo>
                <a:lnTo>
                  <a:pt x="4247908" y="200736"/>
                </a:lnTo>
                <a:lnTo>
                  <a:pt x="4286542" y="200736"/>
                </a:lnTo>
                <a:lnTo>
                  <a:pt x="4599864" y="302336"/>
                </a:lnTo>
                <a:lnTo>
                  <a:pt x="4639780" y="327736"/>
                </a:lnTo>
                <a:lnTo>
                  <a:pt x="5010658" y="442036"/>
                </a:lnTo>
                <a:lnTo>
                  <a:pt x="5096561" y="480136"/>
                </a:lnTo>
                <a:lnTo>
                  <a:pt x="5228310" y="518236"/>
                </a:lnTo>
                <a:lnTo>
                  <a:pt x="5273065" y="543636"/>
                </a:lnTo>
                <a:lnTo>
                  <a:pt x="5456618" y="594436"/>
                </a:lnTo>
                <a:lnTo>
                  <a:pt x="5503723" y="619836"/>
                </a:lnTo>
                <a:lnTo>
                  <a:pt x="5648172" y="657936"/>
                </a:lnTo>
                <a:lnTo>
                  <a:pt x="5697436" y="683336"/>
                </a:lnTo>
                <a:lnTo>
                  <a:pt x="5848693" y="721436"/>
                </a:lnTo>
                <a:lnTo>
                  <a:pt x="5900344" y="746836"/>
                </a:lnTo>
                <a:lnTo>
                  <a:pt x="6059132" y="784936"/>
                </a:lnTo>
                <a:lnTo>
                  <a:pt x="6113399" y="810336"/>
                </a:lnTo>
                <a:lnTo>
                  <a:pt x="6280429" y="848436"/>
                </a:lnTo>
                <a:lnTo>
                  <a:pt x="6337554" y="873836"/>
                </a:lnTo>
                <a:lnTo>
                  <a:pt x="6513538" y="911936"/>
                </a:lnTo>
                <a:lnTo>
                  <a:pt x="6573774" y="937336"/>
                </a:lnTo>
                <a:lnTo>
                  <a:pt x="6759422" y="975436"/>
                </a:lnTo>
                <a:lnTo>
                  <a:pt x="6822999" y="1000836"/>
                </a:lnTo>
                <a:lnTo>
                  <a:pt x="6887438" y="1013536"/>
                </a:lnTo>
                <a:lnTo>
                  <a:pt x="6952780" y="1026236"/>
                </a:lnTo>
                <a:lnTo>
                  <a:pt x="7019023" y="1051636"/>
                </a:lnTo>
                <a:lnTo>
                  <a:pt x="7293292" y="1102436"/>
                </a:lnTo>
                <a:lnTo>
                  <a:pt x="7364260" y="1127836"/>
                </a:lnTo>
                <a:lnTo>
                  <a:pt x="7583195" y="1165936"/>
                </a:lnTo>
                <a:lnTo>
                  <a:pt x="7654620" y="1191336"/>
                </a:lnTo>
                <a:lnTo>
                  <a:pt x="7727658" y="1204036"/>
                </a:lnTo>
                <a:lnTo>
                  <a:pt x="7764780" y="1204036"/>
                </a:lnTo>
                <a:lnTo>
                  <a:pt x="7840205" y="1229436"/>
                </a:lnTo>
                <a:lnTo>
                  <a:pt x="7878508" y="1229436"/>
                </a:lnTo>
                <a:lnTo>
                  <a:pt x="7917205" y="1242136"/>
                </a:lnTo>
                <a:lnTo>
                  <a:pt x="7956296" y="1242136"/>
                </a:lnTo>
                <a:lnTo>
                  <a:pt x="8035645" y="1267536"/>
                </a:lnTo>
                <a:lnTo>
                  <a:pt x="8075904" y="1267536"/>
                </a:lnTo>
                <a:lnTo>
                  <a:pt x="8116544" y="1280236"/>
                </a:lnTo>
                <a:lnTo>
                  <a:pt x="8157578" y="1280236"/>
                </a:lnTo>
                <a:lnTo>
                  <a:pt x="8240789" y="1305636"/>
                </a:lnTo>
                <a:lnTo>
                  <a:pt x="8282965" y="1305636"/>
                </a:lnTo>
                <a:lnTo>
                  <a:pt x="8368462" y="1331036"/>
                </a:lnTo>
                <a:lnTo>
                  <a:pt x="8411781" y="1331036"/>
                </a:lnTo>
                <a:lnTo>
                  <a:pt x="8455482" y="1343736"/>
                </a:lnTo>
                <a:lnTo>
                  <a:pt x="8499551" y="1343736"/>
                </a:lnTo>
                <a:lnTo>
                  <a:pt x="8588807" y="1369136"/>
                </a:lnTo>
                <a:lnTo>
                  <a:pt x="8633993" y="1369136"/>
                </a:lnTo>
                <a:lnTo>
                  <a:pt x="8679548" y="1381836"/>
                </a:lnTo>
                <a:lnTo>
                  <a:pt x="8725471" y="1381836"/>
                </a:lnTo>
                <a:lnTo>
                  <a:pt x="8818423" y="1407236"/>
                </a:lnTo>
                <a:lnTo>
                  <a:pt x="8865451" y="1407236"/>
                </a:lnTo>
                <a:lnTo>
                  <a:pt x="8912835" y="1419936"/>
                </a:lnTo>
                <a:lnTo>
                  <a:pt x="8960587" y="1419936"/>
                </a:lnTo>
                <a:lnTo>
                  <a:pt x="9008694" y="1432636"/>
                </a:lnTo>
                <a:lnTo>
                  <a:pt x="9057170" y="1432636"/>
                </a:lnTo>
                <a:lnTo>
                  <a:pt x="9106002" y="1445336"/>
                </a:lnTo>
                <a:lnTo>
                  <a:pt x="9155189" y="1445336"/>
                </a:lnTo>
                <a:lnTo>
                  <a:pt x="9204731" y="1458036"/>
                </a:lnTo>
                <a:lnTo>
                  <a:pt x="9254617" y="1458036"/>
                </a:lnTo>
                <a:lnTo>
                  <a:pt x="9304871" y="1470736"/>
                </a:lnTo>
                <a:lnTo>
                  <a:pt x="9355480" y="1470736"/>
                </a:lnTo>
                <a:lnTo>
                  <a:pt x="9406433" y="1483436"/>
                </a:lnTo>
                <a:lnTo>
                  <a:pt x="9457728" y="1483436"/>
                </a:lnTo>
                <a:lnTo>
                  <a:pt x="9509379" y="1496136"/>
                </a:lnTo>
                <a:lnTo>
                  <a:pt x="9561373" y="1496136"/>
                </a:lnTo>
                <a:lnTo>
                  <a:pt x="9613722" y="1508836"/>
                </a:lnTo>
                <a:lnTo>
                  <a:pt x="9666402" y="1508836"/>
                </a:lnTo>
                <a:lnTo>
                  <a:pt x="9719437" y="1521536"/>
                </a:lnTo>
                <a:lnTo>
                  <a:pt x="9826511" y="1521536"/>
                </a:lnTo>
                <a:lnTo>
                  <a:pt x="9880562" y="1534236"/>
                </a:lnTo>
                <a:lnTo>
                  <a:pt x="9989668" y="1534236"/>
                </a:lnTo>
                <a:lnTo>
                  <a:pt x="10044735" y="1546936"/>
                </a:lnTo>
                <a:lnTo>
                  <a:pt x="10155847" y="1546936"/>
                </a:lnTo>
                <a:lnTo>
                  <a:pt x="10211905" y="1559636"/>
                </a:lnTo>
                <a:lnTo>
                  <a:pt x="10439413" y="1559636"/>
                </a:lnTo>
                <a:lnTo>
                  <a:pt x="10497109" y="1572336"/>
                </a:lnTo>
                <a:lnTo>
                  <a:pt x="11589614" y="1572336"/>
                </a:lnTo>
                <a:lnTo>
                  <a:pt x="11652644" y="1559636"/>
                </a:lnTo>
                <a:lnTo>
                  <a:pt x="11777853" y="1559636"/>
                </a:lnTo>
                <a:lnTo>
                  <a:pt x="11840032" y="1546936"/>
                </a:lnTo>
                <a:lnTo>
                  <a:pt x="11963552" y="1546936"/>
                </a:lnTo>
                <a:lnTo>
                  <a:pt x="12024881" y="1534236"/>
                </a:lnTo>
                <a:lnTo>
                  <a:pt x="12146686" y="1534236"/>
                </a:lnTo>
                <a:lnTo>
                  <a:pt x="12207164" y="1521536"/>
                </a:lnTo>
                <a:lnTo>
                  <a:pt x="12267349" y="1521536"/>
                </a:lnTo>
                <a:lnTo>
                  <a:pt x="12327230" y="1508836"/>
                </a:lnTo>
                <a:lnTo>
                  <a:pt x="12386831" y="1508836"/>
                </a:lnTo>
                <a:lnTo>
                  <a:pt x="12446140" y="1496136"/>
                </a:lnTo>
                <a:lnTo>
                  <a:pt x="12505144" y="1496136"/>
                </a:lnTo>
                <a:lnTo>
                  <a:pt x="12563856" y="1483436"/>
                </a:lnTo>
                <a:lnTo>
                  <a:pt x="12622276" y="1483436"/>
                </a:lnTo>
                <a:lnTo>
                  <a:pt x="12738214" y="1458036"/>
                </a:lnTo>
                <a:lnTo>
                  <a:pt x="12795720" y="1458036"/>
                </a:lnTo>
                <a:lnTo>
                  <a:pt x="12852934" y="1445336"/>
                </a:lnTo>
                <a:lnTo>
                  <a:pt x="12909842" y="1445336"/>
                </a:lnTo>
                <a:lnTo>
                  <a:pt x="13022745" y="1419936"/>
                </a:lnTo>
                <a:lnTo>
                  <a:pt x="13078740" y="1419936"/>
                </a:lnTo>
                <a:lnTo>
                  <a:pt x="13244843" y="1381836"/>
                </a:lnTo>
                <a:lnTo>
                  <a:pt x="13299593" y="1381836"/>
                </a:lnTo>
                <a:lnTo>
                  <a:pt x="13515416" y="1331036"/>
                </a:lnTo>
                <a:lnTo>
                  <a:pt x="13568566" y="1331036"/>
                </a:lnTo>
                <a:lnTo>
                  <a:pt x="13982205" y="1229436"/>
                </a:lnTo>
                <a:lnTo>
                  <a:pt x="14032433" y="1229436"/>
                </a:lnTo>
                <a:lnTo>
                  <a:pt x="14516240" y="1102436"/>
                </a:lnTo>
                <a:lnTo>
                  <a:pt x="14745284" y="1038936"/>
                </a:lnTo>
                <a:lnTo>
                  <a:pt x="14790052" y="1013536"/>
                </a:lnTo>
                <a:lnTo>
                  <a:pt x="15093417" y="924636"/>
                </a:lnTo>
                <a:lnTo>
                  <a:pt x="15258847" y="873836"/>
                </a:lnTo>
                <a:lnTo>
                  <a:pt x="15299284" y="848436"/>
                </a:lnTo>
                <a:lnTo>
                  <a:pt x="15534158" y="772236"/>
                </a:lnTo>
                <a:lnTo>
                  <a:pt x="15544800" y="772236"/>
                </a:lnTo>
                <a:lnTo>
                  <a:pt x="15544800" y="10236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544800" cy="157233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2863"/>
            <a:ext cx="4697961" cy="86419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22083" y="8491652"/>
            <a:ext cx="1895474" cy="15667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049AC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7240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005572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049AC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79656"/>
            <a:ext cx="15544800" cy="9378950"/>
          </a:xfrm>
          <a:custGeom>
            <a:avLst/>
            <a:gdLst/>
            <a:ahLst/>
            <a:cxnLst/>
            <a:rect l="l" t="t" r="r" b="b"/>
            <a:pathLst>
              <a:path w="15544800" h="9378950">
                <a:moveTo>
                  <a:pt x="15544800" y="9378793"/>
                </a:moveTo>
                <a:lnTo>
                  <a:pt x="0" y="9378793"/>
                </a:lnTo>
                <a:lnTo>
                  <a:pt x="0" y="0"/>
                </a:lnTo>
                <a:lnTo>
                  <a:pt x="15544800" y="0"/>
                </a:lnTo>
                <a:lnTo>
                  <a:pt x="15544800" y="9378793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489708" y="7981992"/>
            <a:ext cx="13055600" cy="2070100"/>
          </a:xfrm>
          <a:custGeom>
            <a:avLst/>
            <a:gdLst/>
            <a:ahLst/>
            <a:cxnLst/>
            <a:rect l="l" t="t" r="r" b="b"/>
            <a:pathLst>
              <a:path w="13055600" h="2070100">
                <a:moveTo>
                  <a:pt x="8689895" y="12700"/>
                </a:moveTo>
                <a:lnTo>
                  <a:pt x="9900936" y="12700"/>
                </a:lnTo>
                <a:lnTo>
                  <a:pt x="9832649" y="0"/>
                </a:lnTo>
                <a:lnTo>
                  <a:pt x="8748751" y="0"/>
                </a:lnTo>
                <a:lnTo>
                  <a:pt x="8689895" y="12700"/>
                </a:lnTo>
                <a:close/>
              </a:path>
              <a:path w="13055600" h="2070100">
                <a:moveTo>
                  <a:pt x="8460399" y="25400"/>
                </a:moveTo>
                <a:lnTo>
                  <a:pt x="10178633" y="25400"/>
                </a:lnTo>
                <a:lnTo>
                  <a:pt x="10108539" y="12700"/>
                </a:lnTo>
                <a:lnTo>
                  <a:pt x="8516871" y="12700"/>
                </a:lnTo>
                <a:lnTo>
                  <a:pt x="8460399" y="25400"/>
                </a:lnTo>
                <a:close/>
              </a:path>
              <a:path w="13055600" h="2070100">
                <a:moveTo>
                  <a:pt x="8294687" y="38100"/>
                </a:moveTo>
                <a:lnTo>
                  <a:pt x="10320119" y="38100"/>
                </a:lnTo>
                <a:lnTo>
                  <a:pt x="10249161" y="25400"/>
                </a:lnTo>
                <a:lnTo>
                  <a:pt x="8349301" y="25400"/>
                </a:lnTo>
                <a:lnTo>
                  <a:pt x="8294687" y="38100"/>
                </a:lnTo>
                <a:close/>
              </a:path>
              <a:path w="13055600" h="2070100">
                <a:moveTo>
                  <a:pt x="8134666" y="50800"/>
                </a:moveTo>
                <a:lnTo>
                  <a:pt x="10463293" y="50800"/>
                </a:lnTo>
                <a:lnTo>
                  <a:pt x="10391498" y="38100"/>
                </a:lnTo>
                <a:lnTo>
                  <a:pt x="8187363" y="38100"/>
                </a:lnTo>
                <a:lnTo>
                  <a:pt x="8134666" y="50800"/>
                </a:lnTo>
                <a:close/>
              </a:path>
              <a:path w="13055600" h="2070100">
                <a:moveTo>
                  <a:pt x="8031234" y="63500"/>
                </a:moveTo>
                <a:lnTo>
                  <a:pt x="10608103" y="63500"/>
                </a:lnTo>
                <a:lnTo>
                  <a:pt x="10535497" y="50800"/>
                </a:lnTo>
                <a:lnTo>
                  <a:pt x="8082621" y="50800"/>
                </a:lnTo>
                <a:lnTo>
                  <a:pt x="8031234" y="63500"/>
                </a:lnTo>
                <a:close/>
              </a:path>
              <a:path w="13055600" h="2070100">
                <a:moveTo>
                  <a:pt x="7784411" y="88900"/>
                </a:moveTo>
                <a:lnTo>
                  <a:pt x="10828271" y="88900"/>
                </a:lnTo>
                <a:lnTo>
                  <a:pt x="10681105" y="63500"/>
                </a:lnTo>
                <a:lnTo>
                  <a:pt x="7930463" y="63500"/>
                </a:lnTo>
                <a:lnTo>
                  <a:pt x="7881092" y="76200"/>
                </a:lnTo>
                <a:lnTo>
                  <a:pt x="7832406" y="76200"/>
                </a:lnTo>
                <a:lnTo>
                  <a:pt x="7784411" y="88900"/>
                </a:lnTo>
                <a:close/>
              </a:path>
              <a:path w="13055600" h="2070100">
                <a:moveTo>
                  <a:pt x="7188764" y="177800"/>
                </a:moveTo>
                <a:lnTo>
                  <a:pt x="11431451" y="177800"/>
                </a:lnTo>
                <a:lnTo>
                  <a:pt x="10902421" y="88900"/>
                </a:lnTo>
                <a:lnTo>
                  <a:pt x="7737114" y="88900"/>
                </a:lnTo>
                <a:lnTo>
                  <a:pt x="7690522" y="101600"/>
                </a:lnTo>
                <a:lnTo>
                  <a:pt x="7644640" y="101600"/>
                </a:lnTo>
                <a:lnTo>
                  <a:pt x="7599477" y="114300"/>
                </a:lnTo>
                <a:lnTo>
                  <a:pt x="7555038" y="114300"/>
                </a:lnTo>
                <a:lnTo>
                  <a:pt x="7511330" y="127000"/>
                </a:lnTo>
                <a:lnTo>
                  <a:pt x="7468359" y="127000"/>
                </a:lnTo>
                <a:lnTo>
                  <a:pt x="7426132" y="139700"/>
                </a:lnTo>
                <a:lnTo>
                  <a:pt x="7384656" y="139700"/>
                </a:lnTo>
                <a:lnTo>
                  <a:pt x="7343937" y="152400"/>
                </a:lnTo>
                <a:lnTo>
                  <a:pt x="7303982" y="152400"/>
                </a:lnTo>
                <a:lnTo>
                  <a:pt x="7264797" y="165100"/>
                </a:lnTo>
                <a:lnTo>
                  <a:pt x="7226389" y="165100"/>
                </a:lnTo>
                <a:lnTo>
                  <a:pt x="7188764" y="177800"/>
                </a:lnTo>
                <a:close/>
              </a:path>
              <a:path w="13055600" h="2070100">
                <a:moveTo>
                  <a:pt x="6979836" y="215900"/>
                </a:moveTo>
                <a:lnTo>
                  <a:pt x="11632660" y="215900"/>
                </a:lnTo>
                <a:lnTo>
                  <a:pt x="11481834" y="177800"/>
                </a:lnTo>
                <a:lnTo>
                  <a:pt x="7151929" y="177800"/>
                </a:lnTo>
                <a:lnTo>
                  <a:pt x="7115891" y="190500"/>
                </a:lnTo>
                <a:lnTo>
                  <a:pt x="7080656" y="190500"/>
                </a:lnTo>
                <a:lnTo>
                  <a:pt x="7046231" y="203200"/>
                </a:lnTo>
                <a:lnTo>
                  <a:pt x="7012622" y="203200"/>
                </a:lnTo>
                <a:lnTo>
                  <a:pt x="6979836" y="215900"/>
                </a:lnTo>
                <a:close/>
              </a:path>
              <a:path w="13055600" h="2070100">
                <a:moveTo>
                  <a:pt x="6698677" y="279400"/>
                </a:moveTo>
                <a:lnTo>
                  <a:pt x="11932845" y="279400"/>
                </a:lnTo>
                <a:lnTo>
                  <a:pt x="11682826" y="215900"/>
                </a:lnTo>
                <a:lnTo>
                  <a:pt x="6947879" y="215900"/>
                </a:lnTo>
                <a:lnTo>
                  <a:pt x="6916758" y="228600"/>
                </a:lnTo>
                <a:lnTo>
                  <a:pt x="6886480" y="228600"/>
                </a:lnTo>
                <a:lnTo>
                  <a:pt x="6857051" y="241300"/>
                </a:lnTo>
                <a:lnTo>
                  <a:pt x="6828478" y="241300"/>
                </a:lnTo>
                <a:lnTo>
                  <a:pt x="6800767" y="254000"/>
                </a:lnTo>
                <a:lnTo>
                  <a:pt x="6773925" y="254000"/>
                </a:lnTo>
                <a:lnTo>
                  <a:pt x="6747958" y="266700"/>
                </a:lnTo>
                <a:lnTo>
                  <a:pt x="6722873" y="266700"/>
                </a:lnTo>
                <a:lnTo>
                  <a:pt x="6698677" y="279400"/>
                </a:lnTo>
                <a:close/>
              </a:path>
              <a:path w="13055600" h="2070100">
                <a:moveTo>
                  <a:pt x="0" y="2070100"/>
                </a:moveTo>
                <a:lnTo>
                  <a:pt x="13055090" y="2070100"/>
                </a:lnTo>
                <a:lnTo>
                  <a:pt x="13055090" y="571500"/>
                </a:lnTo>
                <a:lnTo>
                  <a:pt x="13016804" y="558800"/>
                </a:lnTo>
                <a:lnTo>
                  <a:pt x="12821675" y="508000"/>
                </a:lnTo>
                <a:lnTo>
                  <a:pt x="12772757" y="482600"/>
                </a:lnTo>
                <a:lnTo>
                  <a:pt x="11982686" y="279400"/>
                </a:lnTo>
                <a:lnTo>
                  <a:pt x="6652976" y="279400"/>
                </a:lnTo>
                <a:lnTo>
                  <a:pt x="6631485" y="292100"/>
                </a:lnTo>
                <a:lnTo>
                  <a:pt x="6610908" y="292100"/>
                </a:lnTo>
                <a:lnTo>
                  <a:pt x="6591253" y="304800"/>
                </a:lnTo>
                <a:lnTo>
                  <a:pt x="6554734" y="304800"/>
                </a:lnTo>
                <a:lnTo>
                  <a:pt x="6537883" y="317500"/>
                </a:lnTo>
                <a:lnTo>
                  <a:pt x="6493041" y="317500"/>
                </a:lnTo>
                <a:lnTo>
                  <a:pt x="6467972" y="330200"/>
                </a:lnTo>
                <a:lnTo>
                  <a:pt x="6408831" y="342900"/>
                </a:lnTo>
                <a:lnTo>
                  <a:pt x="6352665" y="355600"/>
                </a:lnTo>
                <a:lnTo>
                  <a:pt x="6299276" y="381000"/>
                </a:lnTo>
                <a:lnTo>
                  <a:pt x="6248464" y="393700"/>
                </a:lnTo>
                <a:lnTo>
                  <a:pt x="6200029" y="406400"/>
                </a:lnTo>
                <a:lnTo>
                  <a:pt x="6153771" y="419100"/>
                </a:lnTo>
                <a:lnTo>
                  <a:pt x="6109491" y="431800"/>
                </a:lnTo>
                <a:lnTo>
                  <a:pt x="6066989" y="444500"/>
                </a:lnTo>
                <a:lnTo>
                  <a:pt x="6026065" y="457200"/>
                </a:lnTo>
                <a:lnTo>
                  <a:pt x="5948153" y="482600"/>
                </a:lnTo>
                <a:lnTo>
                  <a:pt x="5622939" y="596900"/>
                </a:lnTo>
                <a:lnTo>
                  <a:pt x="5546792" y="622300"/>
                </a:lnTo>
                <a:lnTo>
                  <a:pt x="5506991" y="635000"/>
                </a:lnTo>
                <a:lnTo>
                  <a:pt x="5465773" y="647700"/>
                </a:lnTo>
                <a:lnTo>
                  <a:pt x="5422937" y="660400"/>
                </a:lnTo>
                <a:lnTo>
                  <a:pt x="5378284" y="673100"/>
                </a:lnTo>
                <a:lnTo>
                  <a:pt x="5331614" y="698500"/>
                </a:lnTo>
                <a:lnTo>
                  <a:pt x="5282728" y="711200"/>
                </a:lnTo>
                <a:lnTo>
                  <a:pt x="5231425" y="723900"/>
                </a:lnTo>
                <a:lnTo>
                  <a:pt x="5177506" y="736600"/>
                </a:lnTo>
                <a:lnTo>
                  <a:pt x="5120772" y="762000"/>
                </a:lnTo>
                <a:lnTo>
                  <a:pt x="5061022" y="774700"/>
                </a:lnTo>
                <a:lnTo>
                  <a:pt x="4998056" y="787400"/>
                </a:lnTo>
                <a:lnTo>
                  <a:pt x="4931676" y="812800"/>
                </a:lnTo>
                <a:lnTo>
                  <a:pt x="4861681" y="825500"/>
                </a:lnTo>
                <a:lnTo>
                  <a:pt x="4787872" y="850900"/>
                </a:lnTo>
                <a:lnTo>
                  <a:pt x="4710049" y="863600"/>
                </a:lnTo>
                <a:lnTo>
                  <a:pt x="4484526" y="914400"/>
                </a:lnTo>
                <a:lnTo>
                  <a:pt x="4429491" y="939800"/>
                </a:lnTo>
                <a:lnTo>
                  <a:pt x="4057348" y="1028700"/>
                </a:lnTo>
                <a:lnTo>
                  <a:pt x="4005845" y="1028700"/>
                </a:lnTo>
                <a:lnTo>
                  <a:pt x="3703817" y="1104900"/>
                </a:lnTo>
                <a:lnTo>
                  <a:pt x="3654480" y="1104900"/>
                </a:lnTo>
                <a:lnTo>
                  <a:pt x="3507833" y="1143000"/>
                </a:lnTo>
                <a:lnTo>
                  <a:pt x="3459347" y="1143000"/>
                </a:lnTo>
                <a:lnTo>
                  <a:pt x="3362862" y="1168400"/>
                </a:lnTo>
                <a:lnTo>
                  <a:pt x="3314828" y="1168400"/>
                </a:lnTo>
                <a:lnTo>
                  <a:pt x="3266911" y="1181100"/>
                </a:lnTo>
                <a:lnTo>
                  <a:pt x="3219091" y="1181100"/>
                </a:lnTo>
                <a:lnTo>
                  <a:pt x="3123677" y="1206500"/>
                </a:lnTo>
                <a:lnTo>
                  <a:pt x="3028444" y="1206500"/>
                </a:lnTo>
                <a:lnTo>
                  <a:pt x="2980851" y="1219200"/>
                </a:lnTo>
                <a:lnTo>
                  <a:pt x="2933251" y="1219200"/>
                </a:lnTo>
                <a:lnTo>
                  <a:pt x="2885627" y="1231900"/>
                </a:lnTo>
                <a:lnTo>
                  <a:pt x="2742426" y="1231900"/>
                </a:lnTo>
                <a:lnTo>
                  <a:pt x="2694525" y="1244600"/>
                </a:lnTo>
                <a:lnTo>
                  <a:pt x="0" y="1244600"/>
                </a:lnTo>
                <a:lnTo>
                  <a:pt x="0" y="2070100"/>
                </a:lnTo>
                <a:close/>
              </a:path>
              <a:path w="13055600" h="2070100">
                <a:moveTo>
                  <a:pt x="0" y="1244600"/>
                </a:moveTo>
                <a:lnTo>
                  <a:pt x="2156283" y="1244600"/>
                </a:lnTo>
                <a:lnTo>
                  <a:pt x="2105864" y="1231900"/>
                </a:lnTo>
                <a:lnTo>
                  <a:pt x="1952591" y="1231900"/>
                </a:lnTo>
                <a:lnTo>
                  <a:pt x="1890054" y="1219200"/>
                </a:lnTo>
                <a:lnTo>
                  <a:pt x="1828152" y="1219200"/>
                </a:lnTo>
                <a:lnTo>
                  <a:pt x="1706269" y="1193800"/>
                </a:lnTo>
                <a:lnTo>
                  <a:pt x="1646300" y="1193800"/>
                </a:lnTo>
                <a:lnTo>
                  <a:pt x="1470349" y="1155700"/>
                </a:lnTo>
                <a:lnTo>
                  <a:pt x="1413036" y="1155700"/>
                </a:lnTo>
                <a:lnTo>
                  <a:pt x="1190619" y="1104900"/>
                </a:lnTo>
                <a:lnTo>
                  <a:pt x="878102" y="1028700"/>
                </a:lnTo>
                <a:lnTo>
                  <a:pt x="828550" y="1003300"/>
                </a:lnTo>
                <a:lnTo>
                  <a:pt x="637784" y="952500"/>
                </a:lnTo>
                <a:lnTo>
                  <a:pt x="591981" y="927100"/>
                </a:lnTo>
                <a:lnTo>
                  <a:pt x="546944" y="914400"/>
                </a:lnTo>
                <a:lnTo>
                  <a:pt x="416487" y="876300"/>
                </a:lnTo>
                <a:lnTo>
                  <a:pt x="374571" y="850900"/>
                </a:lnTo>
                <a:lnTo>
                  <a:pt x="293127" y="825500"/>
                </a:lnTo>
                <a:lnTo>
                  <a:pt x="253610" y="800100"/>
                </a:lnTo>
                <a:lnTo>
                  <a:pt x="214904" y="787400"/>
                </a:lnTo>
                <a:lnTo>
                  <a:pt x="139945" y="762000"/>
                </a:lnTo>
                <a:lnTo>
                  <a:pt x="103704" y="736600"/>
                </a:lnTo>
                <a:lnTo>
                  <a:pt x="68296" y="723900"/>
                </a:lnTo>
                <a:lnTo>
                  <a:pt x="0" y="698500"/>
                </a:lnTo>
                <a:lnTo>
                  <a:pt x="0" y="1244600"/>
                </a:lnTo>
                <a:close/>
              </a:path>
            </a:pathLst>
          </a:custGeom>
          <a:solidFill>
            <a:srgbClr val="004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489568" y="7820989"/>
            <a:ext cx="13055600" cy="2007235"/>
          </a:xfrm>
          <a:custGeom>
            <a:avLst/>
            <a:gdLst/>
            <a:ahLst/>
            <a:cxnLst/>
            <a:rect l="l" t="t" r="r" b="b"/>
            <a:pathLst>
              <a:path w="13055600" h="2007234">
                <a:moveTo>
                  <a:pt x="4264977" y="929678"/>
                </a:moveTo>
                <a:lnTo>
                  <a:pt x="4205744" y="945134"/>
                </a:lnTo>
                <a:lnTo>
                  <a:pt x="4142511" y="960869"/>
                </a:lnTo>
                <a:lnTo>
                  <a:pt x="4075366" y="976706"/>
                </a:lnTo>
                <a:lnTo>
                  <a:pt x="4004399" y="992466"/>
                </a:lnTo>
                <a:lnTo>
                  <a:pt x="3929710" y="1007986"/>
                </a:lnTo>
                <a:lnTo>
                  <a:pt x="3891000" y="1015593"/>
                </a:lnTo>
                <a:lnTo>
                  <a:pt x="3851389" y="1023086"/>
                </a:lnTo>
                <a:lnTo>
                  <a:pt x="3810901" y="1030427"/>
                </a:lnTo>
                <a:lnTo>
                  <a:pt x="3769537" y="1037602"/>
                </a:lnTo>
                <a:lnTo>
                  <a:pt x="3727323" y="1044587"/>
                </a:lnTo>
                <a:lnTo>
                  <a:pt x="3684244" y="1051369"/>
                </a:lnTo>
                <a:lnTo>
                  <a:pt x="3640340" y="1057910"/>
                </a:lnTo>
                <a:lnTo>
                  <a:pt x="3595611" y="1064209"/>
                </a:lnTo>
                <a:lnTo>
                  <a:pt x="3550069" y="1070229"/>
                </a:lnTo>
                <a:lnTo>
                  <a:pt x="3503726" y="1075944"/>
                </a:lnTo>
                <a:lnTo>
                  <a:pt x="3456597" y="1081354"/>
                </a:lnTo>
                <a:lnTo>
                  <a:pt x="3408680" y="1086421"/>
                </a:lnTo>
                <a:lnTo>
                  <a:pt x="3360001" y="1091133"/>
                </a:lnTo>
                <a:lnTo>
                  <a:pt x="3310572" y="1095463"/>
                </a:lnTo>
                <a:lnTo>
                  <a:pt x="3260407" y="1099388"/>
                </a:lnTo>
                <a:lnTo>
                  <a:pt x="3209493" y="1102893"/>
                </a:lnTo>
                <a:lnTo>
                  <a:pt x="3157880" y="1105954"/>
                </a:lnTo>
                <a:lnTo>
                  <a:pt x="3105556" y="1108544"/>
                </a:lnTo>
                <a:lnTo>
                  <a:pt x="3052534" y="1110653"/>
                </a:lnTo>
                <a:lnTo>
                  <a:pt x="2998825" y="1112253"/>
                </a:lnTo>
                <a:lnTo>
                  <a:pt x="2944444" y="1113320"/>
                </a:lnTo>
                <a:lnTo>
                  <a:pt x="2889415" y="1113840"/>
                </a:lnTo>
                <a:lnTo>
                  <a:pt x="2833725" y="1113777"/>
                </a:lnTo>
                <a:lnTo>
                  <a:pt x="2777401" y="1113129"/>
                </a:lnTo>
                <a:lnTo>
                  <a:pt x="2720467" y="1111872"/>
                </a:lnTo>
                <a:lnTo>
                  <a:pt x="2662910" y="1109967"/>
                </a:lnTo>
                <a:lnTo>
                  <a:pt x="2604744" y="1107401"/>
                </a:lnTo>
                <a:lnTo>
                  <a:pt x="2546007" y="1104176"/>
                </a:lnTo>
                <a:lnTo>
                  <a:pt x="2486685" y="1100226"/>
                </a:lnTo>
                <a:lnTo>
                  <a:pt x="2426792" y="1095578"/>
                </a:lnTo>
                <a:lnTo>
                  <a:pt x="2366353" y="1090168"/>
                </a:lnTo>
                <a:lnTo>
                  <a:pt x="2305367" y="1084008"/>
                </a:lnTo>
                <a:lnTo>
                  <a:pt x="2243861" y="1077048"/>
                </a:lnTo>
                <a:lnTo>
                  <a:pt x="2181834" y="1069289"/>
                </a:lnTo>
                <a:lnTo>
                  <a:pt x="2119287" y="1060704"/>
                </a:lnTo>
                <a:lnTo>
                  <a:pt x="2056257" y="1051267"/>
                </a:lnTo>
                <a:lnTo>
                  <a:pt x="1992744" y="1040955"/>
                </a:lnTo>
                <a:lnTo>
                  <a:pt x="1928761" y="1029754"/>
                </a:lnTo>
                <a:lnTo>
                  <a:pt x="1864321" y="1017638"/>
                </a:lnTo>
                <a:lnTo>
                  <a:pt x="1799437" y="1004595"/>
                </a:lnTo>
                <a:lnTo>
                  <a:pt x="1734108" y="990587"/>
                </a:lnTo>
                <a:lnTo>
                  <a:pt x="1668360" y="975614"/>
                </a:lnTo>
                <a:lnTo>
                  <a:pt x="1619021" y="963739"/>
                </a:lnTo>
                <a:lnTo>
                  <a:pt x="1569847" y="951395"/>
                </a:lnTo>
                <a:lnTo>
                  <a:pt x="1520825" y="938606"/>
                </a:lnTo>
                <a:lnTo>
                  <a:pt x="1471942" y="925347"/>
                </a:lnTo>
                <a:lnTo>
                  <a:pt x="1423225" y="911618"/>
                </a:lnTo>
                <a:lnTo>
                  <a:pt x="1374648" y="897445"/>
                </a:lnTo>
                <a:lnTo>
                  <a:pt x="1326222" y="882802"/>
                </a:lnTo>
                <a:lnTo>
                  <a:pt x="1277962" y="867689"/>
                </a:lnTo>
                <a:lnTo>
                  <a:pt x="1229842" y="852131"/>
                </a:lnTo>
                <a:lnTo>
                  <a:pt x="1181874" y="836104"/>
                </a:lnTo>
                <a:lnTo>
                  <a:pt x="1134059" y="819619"/>
                </a:lnTo>
                <a:lnTo>
                  <a:pt x="1086396" y="802665"/>
                </a:lnTo>
                <a:lnTo>
                  <a:pt x="1038885" y="785253"/>
                </a:lnTo>
                <a:lnTo>
                  <a:pt x="991527" y="767384"/>
                </a:lnTo>
                <a:lnTo>
                  <a:pt x="944321" y="749058"/>
                </a:lnTo>
                <a:lnTo>
                  <a:pt x="897267" y="730262"/>
                </a:lnTo>
                <a:lnTo>
                  <a:pt x="850353" y="711009"/>
                </a:lnTo>
                <a:lnTo>
                  <a:pt x="803605" y="691286"/>
                </a:lnTo>
                <a:lnTo>
                  <a:pt x="757047" y="671131"/>
                </a:lnTo>
                <a:lnTo>
                  <a:pt x="710704" y="650532"/>
                </a:lnTo>
                <a:lnTo>
                  <a:pt x="664603" y="629513"/>
                </a:lnTo>
                <a:lnTo>
                  <a:pt x="618731" y="608076"/>
                </a:lnTo>
                <a:lnTo>
                  <a:pt x="573074" y="586193"/>
                </a:lnTo>
                <a:lnTo>
                  <a:pt x="527659" y="563892"/>
                </a:lnTo>
                <a:lnTo>
                  <a:pt x="482473" y="541159"/>
                </a:lnTo>
                <a:lnTo>
                  <a:pt x="437502" y="517994"/>
                </a:lnTo>
                <a:lnTo>
                  <a:pt x="392772" y="494411"/>
                </a:lnTo>
                <a:lnTo>
                  <a:pt x="348272" y="470395"/>
                </a:lnTo>
                <a:lnTo>
                  <a:pt x="303987" y="445947"/>
                </a:lnTo>
                <a:lnTo>
                  <a:pt x="259943" y="421081"/>
                </a:lnTo>
                <a:lnTo>
                  <a:pt x="216115" y="395770"/>
                </a:lnTo>
                <a:lnTo>
                  <a:pt x="172529" y="370039"/>
                </a:lnTo>
                <a:lnTo>
                  <a:pt x="129171" y="343877"/>
                </a:lnTo>
                <a:lnTo>
                  <a:pt x="86029" y="317296"/>
                </a:lnTo>
                <a:lnTo>
                  <a:pt x="43129" y="290283"/>
                </a:lnTo>
                <a:lnTo>
                  <a:pt x="444" y="262839"/>
                </a:lnTo>
                <a:lnTo>
                  <a:pt x="444" y="630948"/>
                </a:lnTo>
                <a:lnTo>
                  <a:pt x="49314" y="656145"/>
                </a:lnTo>
                <a:lnTo>
                  <a:pt x="98425" y="680834"/>
                </a:lnTo>
                <a:lnTo>
                  <a:pt x="147789" y="705027"/>
                </a:lnTo>
                <a:lnTo>
                  <a:pt x="197396" y="728700"/>
                </a:lnTo>
                <a:lnTo>
                  <a:pt x="247256" y="751878"/>
                </a:lnTo>
                <a:lnTo>
                  <a:pt x="297357" y="774534"/>
                </a:lnTo>
                <a:lnTo>
                  <a:pt x="347675" y="796671"/>
                </a:lnTo>
                <a:lnTo>
                  <a:pt x="398208" y="818286"/>
                </a:lnTo>
                <a:lnTo>
                  <a:pt x="448970" y="839381"/>
                </a:lnTo>
                <a:lnTo>
                  <a:pt x="499960" y="859955"/>
                </a:lnTo>
                <a:lnTo>
                  <a:pt x="551154" y="880008"/>
                </a:lnTo>
                <a:lnTo>
                  <a:pt x="602538" y="899528"/>
                </a:lnTo>
                <a:lnTo>
                  <a:pt x="654126" y="918527"/>
                </a:lnTo>
                <a:lnTo>
                  <a:pt x="705904" y="936980"/>
                </a:lnTo>
                <a:lnTo>
                  <a:pt x="757872" y="954913"/>
                </a:lnTo>
                <a:lnTo>
                  <a:pt x="810031" y="972312"/>
                </a:lnTo>
                <a:lnTo>
                  <a:pt x="862355" y="989164"/>
                </a:lnTo>
                <a:lnTo>
                  <a:pt x="914844" y="1005471"/>
                </a:lnTo>
                <a:lnTo>
                  <a:pt x="967511" y="1021245"/>
                </a:lnTo>
                <a:lnTo>
                  <a:pt x="1020330" y="1036485"/>
                </a:lnTo>
                <a:lnTo>
                  <a:pt x="1073315" y="1051179"/>
                </a:lnTo>
                <a:lnTo>
                  <a:pt x="1126439" y="1065314"/>
                </a:lnTo>
                <a:lnTo>
                  <a:pt x="1179703" y="1078915"/>
                </a:lnTo>
                <a:lnTo>
                  <a:pt x="1233093" y="1091958"/>
                </a:lnTo>
                <a:lnTo>
                  <a:pt x="1286637" y="1104455"/>
                </a:lnTo>
                <a:lnTo>
                  <a:pt x="1340307" y="1116406"/>
                </a:lnTo>
                <a:lnTo>
                  <a:pt x="1394079" y="1127798"/>
                </a:lnTo>
                <a:lnTo>
                  <a:pt x="1447977" y="1138643"/>
                </a:lnTo>
                <a:lnTo>
                  <a:pt x="1501978" y="1148930"/>
                </a:lnTo>
                <a:lnTo>
                  <a:pt x="1556092" y="1158659"/>
                </a:lnTo>
                <a:lnTo>
                  <a:pt x="1610296" y="1167828"/>
                </a:lnTo>
                <a:lnTo>
                  <a:pt x="1664589" y="1176439"/>
                </a:lnTo>
                <a:lnTo>
                  <a:pt x="1718957" y="1184503"/>
                </a:lnTo>
                <a:lnTo>
                  <a:pt x="1773428" y="1191996"/>
                </a:lnTo>
                <a:lnTo>
                  <a:pt x="1827961" y="1198930"/>
                </a:lnTo>
                <a:lnTo>
                  <a:pt x="1882571" y="1205306"/>
                </a:lnTo>
                <a:lnTo>
                  <a:pt x="1937232" y="1211110"/>
                </a:lnTo>
                <a:lnTo>
                  <a:pt x="1991956" y="1216367"/>
                </a:lnTo>
                <a:lnTo>
                  <a:pt x="2046719" y="1221054"/>
                </a:lnTo>
                <a:lnTo>
                  <a:pt x="2101545" y="1225181"/>
                </a:lnTo>
                <a:lnTo>
                  <a:pt x="2156409" y="1228737"/>
                </a:lnTo>
                <a:lnTo>
                  <a:pt x="2211298" y="1231734"/>
                </a:lnTo>
                <a:lnTo>
                  <a:pt x="2266213" y="1234160"/>
                </a:lnTo>
                <a:lnTo>
                  <a:pt x="2321153" y="1236027"/>
                </a:lnTo>
                <a:lnTo>
                  <a:pt x="2376119" y="1237335"/>
                </a:lnTo>
                <a:lnTo>
                  <a:pt x="2431097" y="1238059"/>
                </a:lnTo>
                <a:lnTo>
                  <a:pt x="2486075" y="1238237"/>
                </a:lnTo>
                <a:lnTo>
                  <a:pt x="2541041" y="1237830"/>
                </a:lnTo>
                <a:lnTo>
                  <a:pt x="2596007" y="1236878"/>
                </a:lnTo>
                <a:lnTo>
                  <a:pt x="2650960" y="1235341"/>
                </a:lnTo>
                <a:lnTo>
                  <a:pt x="2705900" y="1233258"/>
                </a:lnTo>
                <a:lnTo>
                  <a:pt x="2760815" y="1230604"/>
                </a:lnTo>
                <a:lnTo>
                  <a:pt x="2815679" y="1227378"/>
                </a:lnTo>
                <a:lnTo>
                  <a:pt x="2870530" y="1223594"/>
                </a:lnTo>
                <a:lnTo>
                  <a:pt x="2925330" y="1219250"/>
                </a:lnTo>
                <a:lnTo>
                  <a:pt x="2980093" y="1214335"/>
                </a:lnTo>
                <a:lnTo>
                  <a:pt x="3034792" y="1208862"/>
                </a:lnTo>
                <a:lnTo>
                  <a:pt x="3089427" y="1202829"/>
                </a:lnTo>
                <a:lnTo>
                  <a:pt x="3143999" y="1196225"/>
                </a:lnTo>
                <a:lnTo>
                  <a:pt x="3198507" y="1189062"/>
                </a:lnTo>
                <a:lnTo>
                  <a:pt x="3252952" y="1181341"/>
                </a:lnTo>
                <a:lnTo>
                  <a:pt x="3307296" y="1173060"/>
                </a:lnTo>
                <a:lnTo>
                  <a:pt x="3361550" y="1164234"/>
                </a:lnTo>
                <a:lnTo>
                  <a:pt x="3415715" y="1154836"/>
                </a:lnTo>
                <a:lnTo>
                  <a:pt x="3469779" y="1144879"/>
                </a:lnTo>
                <a:lnTo>
                  <a:pt x="3523742" y="1134376"/>
                </a:lnTo>
                <a:lnTo>
                  <a:pt x="3577590" y="1123315"/>
                </a:lnTo>
                <a:lnTo>
                  <a:pt x="3631323" y="1111694"/>
                </a:lnTo>
                <a:lnTo>
                  <a:pt x="3684930" y="1099527"/>
                </a:lnTo>
                <a:lnTo>
                  <a:pt x="3738422" y="1086815"/>
                </a:lnTo>
                <a:lnTo>
                  <a:pt x="3791775" y="1073543"/>
                </a:lnTo>
                <a:lnTo>
                  <a:pt x="3844975" y="1059726"/>
                </a:lnTo>
                <a:lnTo>
                  <a:pt x="3898036" y="1045375"/>
                </a:lnTo>
                <a:lnTo>
                  <a:pt x="3950957" y="1030465"/>
                </a:lnTo>
                <a:lnTo>
                  <a:pt x="4003713" y="1015022"/>
                </a:lnTo>
                <a:lnTo>
                  <a:pt x="4056316" y="999020"/>
                </a:lnTo>
                <a:lnTo>
                  <a:pt x="4108754" y="982484"/>
                </a:lnTo>
                <a:lnTo>
                  <a:pt x="4161002" y="965428"/>
                </a:lnTo>
                <a:lnTo>
                  <a:pt x="4213072" y="947813"/>
                </a:lnTo>
                <a:lnTo>
                  <a:pt x="4264977" y="929678"/>
                </a:lnTo>
                <a:close/>
              </a:path>
              <a:path w="13055600" h="2007234">
                <a:moveTo>
                  <a:pt x="13055219" y="677125"/>
                </a:moveTo>
                <a:lnTo>
                  <a:pt x="13016154" y="662597"/>
                </a:lnTo>
                <a:lnTo>
                  <a:pt x="12977927" y="648538"/>
                </a:lnTo>
                <a:lnTo>
                  <a:pt x="12939217" y="634466"/>
                </a:lnTo>
                <a:lnTo>
                  <a:pt x="12900038" y="620395"/>
                </a:lnTo>
                <a:lnTo>
                  <a:pt x="12860388" y="606323"/>
                </a:lnTo>
                <a:lnTo>
                  <a:pt x="12820256" y="592264"/>
                </a:lnTo>
                <a:lnTo>
                  <a:pt x="12779667" y="578205"/>
                </a:lnTo>
                <a:lnTo>
                  <a:pt x="12738608" y="564172"/>
                </a:lnTo>
                <a:lnTo>
                  <a:pt x="12697079" y="550176"/>
                </a:lnTo>
                <a:lnTo>
                  <a:pt x="12655093" y="536194"/>
                </a:lnTo>
                <a:lnTo>
                  <a:pt x="12612637" y="522262"/>
                </a:lnTo>
                <a:lnTo>
                  <a:pt x="12569723" y="508381"/>
                </a:lnTo>
                <a:lnTo>
                  <a:pt x="12526366" y="494538"/>
                </a:lnTo>
                <a:lnTo>
                  <a:pt x="12482538" y="480771"/>
                </a:lnTo>
                <a:lnTo>
                  <a:pt x="12438266" y="467055"/>
                </a:lnTo>
                <a:lnTo>
                  <a:pt x="12393536" y="453415"/>
                </a:lnTo>
                <a:lnTo>
                  <a:pt x="12348362" y="439851"/>
                </a:lnTo>
                <a:lnTo>
                  <a:pt x="12302744" y="426364"/>
                </a:lnTo>
                <a:lnTo>
                  <a:pt x="12256681" y="412978"/>
                </a:lnTo>
                <a:lnTo>
                  <a:pt x="12210174" y="399694"/>
                </a:lnTo>
                <a:lnTo>
                  <a:pt x="12163235" y="386499"/>
                </a:lnTo>
                <a:lnTo>
                  <a:pt x="12115851" y="373418"/>
                </a:lnTo>
                <a:lnTo>
                  <a:pt x="12068023" y="360464"/>
                </a:lnTo>
                <a:lnTo>
                  <a:pt x="12019763" y="347611"/>
                </a:lnTo>
                <a:lnTo>
                  <a:pt x="11971084" y="334911"/>
                </a:lnTo>
                <a:lnTo>
                  <a:pt x="11921960" y="322326"/>
                </a:lnTo>
                <a:lnTo>
                  <a:pt x="11872417" y="309892"/>
                </a:lnTo>
                <a:lnTo>
                  <a:pt x="11822443" y="297611"/>
                </a:lnTo>
                <a:lnTo>
                  <a:pt x="11772049" y="285470"/>
                </a:lnTo>
                <a:lnTo>
                  <a:pt x="11721224" y="273507"/>
                </a:lnTo>
                <a:lnTo>
                  <a:pt x="11669992" y="261696"/>
                </a:lnTo>
                <a:lnTo>
                  <a:pt x="11618328" y="250063"/>
                </a:lnTo>
                <a:lnTo>
                  <a:pt x="11566258" y="238620"/>
                </a:lnTo>
                <a:lnTo>
                  <a:pt x="11513769" y="227355"/>
                </a:lnTo>
                <a:lnTo>
                  <a:pt x="11460874" y="216281"/>
                </a:lnTo>
                <a:lnTo>
                  <a:pt x="11407572" y="205409"/>
                </a:lnTo>
                <a:lnTo>
                  <a:pt x="11353851" y="194741"/>
                </a:lnTo>
                <a:lnTo>
                  <a:pt x="11299736" y="184289"/>
                </a:lnTo>
                <a:lnTo>
                  <a:pt x="11245215" y="174053"/>
                </a:lnTo>
                <a:lnTo>
                  <a:pt x="11190288" y="164045"/>
                </a:lnTo>
                <a:lnTo>
                  <a:pt x="11134954" y="154266"/>
                </a:lnTo>
                <a:lnTo>
                  <a:pt x="11079239" y="144716"/>
                </a:lnTo>
                <a:lnTo>
                  <a:pt x="11023117" y="135420"/>
                </a:lnTo>
                <a:lnTo>
                  <a:pt x="10966602" y="126377"/>
                </a:lnTo>
                <a:lnTo>
                  <a:pt x="10909706" y="117576"/>
                </a:lnTo>
                <a:lnTo>
                  <a:pt x="10852417" y="109054"/>
                </a:lnTo>
                <a:lnTo>
                  <a:pt x="10794733" y="100799"/>
                </a:lnTo>
                <a:lnTo>
                  <a:pt x="10736669" y="92811"/>
                </a:lnTo>
                <a:lnTo>
                  <a:pt x="10678224" y="85115"/>
                </a:lnTo>
                <a:lnTo>
                  <a:pt x="10619397" y="77698"/>
                </a:lnTo>
                <a:lnTo>
                  <a:pt x="10560190" y="70586"/>
                </a:lnTo>
                <a:lnTo>
                  <a:pt x="10500601" y="63779"/>
                </a:lnTo>
                <a:lnTo>
                  <a:pt x="10440645" y="57264"/>
                </a:lnTo>
                <a:lnTo>
                  <a:pt x="10380320" y="51079"/>
                </a:lnTo>
                <a:lnTo>
                  <a:pt x="10319614" y="45212"/>
                </a:lnTo>
                <a:lnTo>
                  <a:pt x="10258539" y="39662"/>
                </a:lnTo>
                <a:lnTo>
                  <a:pt x="10197109" y="34455"/>
                </a:lnTo>
                <a:lnTo>
                  <a:pt x="10135298" y="29591"/>
                </a:lnTo>
                <a:lnTo>
                  <a:pt x="10073132" y="25069"/>
                </a:lnTo>
                <a:lnTo>
                  <a:pt x="10010610" y="20891"/>
                </a:lnTo>
                <a:lnTo>
                  <a:pt x="9947732" y="17081"/>
                </a:lnTo>
                <a:lnTo>
                  <a:pt x="9884486" y="13639"/>
                </a:lnTo>
                <a:lnTo>
                  <a:pt x="9820897" y="10566"/>
                </a:lnTo>
                <a:lnTo>
                  <a:pt x="9756953" y="7874"/>
                </a:lnTo>
                <a:lnTo>
                  <a:pt x="9693427" y="5588"/>
                </a:lnTo>
                <a:lnTo>
                  <a:pt x="9630296" y="3695"/>
                </a:lnTo>
                <a:lnTo>
                  <a:pt x="9567558" y="2209"/>
                </a:lnTo>
                <a:lnTo>
                  <a:pt x="9505188" y="1104"/>
                </a:lnTo>
                <a:lnTo>
                  <a:pt x="9443225" y="368"/>
                </a:lnTo>
                <a:lnTo>
                  <a:pt x="9381642" y="0"/>
                </a:lnTo>
                <a:lnTo>
                  <a:pt x="9320466" y="0"/>
                </a:lnTo>
                <a:lnTo>
                  <a:pt x="9259672" y="342"/>
                </a:lnTo>
                <a:lnTo>
                  <a:pt x="9199283" y="1041"/>
                </a:lnTo>
                <a:lnTo>
                  <a:pt x="9139288" y="2070"/>
                </a:lnTo>
                <a:lnTo>
                  <a:pt x="9079700" y="3429"/>
                </a:lnTo>
                <a:lnTo>
                  <a:pt x="9020505" y="5105"/>
                </a:lnTo>
                <a:lnTo>
                  <a:pt x="8961730" y="7099"/>
                </a:lnTo>
                <a:lnTo>
                  <a:pt x="8903360" y="9385"/>
                </a:lnTo>
                <a:lnTo>
                  <a:pt x="8845398" y="11976"/>
                </a:lnTo>
                <a:lnTo>
                  <a:pt x="8787841" y="14859"/>
                </a:lnTo>
                <a:lnTo>
                  <a:pt x="8730704" y="18021"/>
                </a:lnTo>
                <a:lnTo>
                  <a:pt x="8673986" y="21450"/>
                </a:lnTo>
                <a:lnTo>
                  <a:pt x="8617687" y="25146"/>
                </a:lnTo>
                <a:lnTo>
                  <a:pt x="8561807" y="29095"/>
                </a:lnTo>
                <a:lnTo>
                  <a:pt x="8506346" y="33299"/>
                </a:lnTo>
                <a:lnTo>
                  <a:pt x="8451304" y="37744"/>
                </a:lnTo>
                <a:lnTo>
                  <a:pt x="8396694" y="42418"/>
                </a:lnTo>
                <a:lnTo>
                  <a:pt x="8342516" y="47320"/>
                </a:lnTo>
                <a:lnTo>
                  <a:pt x="8288769" y="52425"/>
                </a:lnTo>
                <a:lnTo>
                  <a:pt x="8235442" y="57746"/>
                </a:lnTo>
                <a:lnTo>
                  <a:pt x="8182559" y="63271"/>
                </a:lnTo>
                <a:lnTo>
                  <a:pt x="8130121" y="68986"/>
                </a:lnTo>
                <a:lnTo>
                  <a:pt x="8078114" y="74891"/>
                </a:lnTo>
                <a:lnTo>
                  <a:pt x="8026540" y="80962"/>
                </a:lnTo>
                <a:lnTo>
                  <a:pt x="7975422" y="87210"/>
                </a:lnTo>
                <a:lnTo>
                  <a:pt x="7924736" y="93624"/>
                </a:lnTo>
                <a:lnTo>
                  <a:pt x="7874508" y="100177"/>
                </a:lnTo>
                <a:lnTo>
                  <a:pt x="7824724" y="106883"/>
                </a:lnTo>
                <a:lnTo>
                  <a:pt x="7775397" y="113715"/>
                </a:lnTo>
                <a:lnTo>
                  <a:pt x="7726515" y="120688"/>
                </a:lnTo>
                <a:lnTo>
                  <a:pt x="7678090" y="127774"/>
                </a:lnTo>
                <a:lnTo>
                  <a:pt x="7630122" y="134975"/>
                </a:lnTo>
                <a:lnTo>
                  <a:pt x="7582611" y="142278"/>
                </a:lnTo>
                <a:lnTo>
                  <a:pt x="7535570" y="149669"/>
                </a:lnTo>
                <a:lnTo>
                  <a:pt x="7488987" y="157162"/>
                </a:lnTo>
                <a:lnTo>
                  <a:pt x="7442860" y="164731"/>
                </a:lnTo>
                <a:lnTo>
                  <a:pt x="7397216" y="172377"/>
                </a:lnTo>
                <a:lnTo>
                  <a:pt x="7352030" y="180086"/>
                </a:lnTo>
                <a:lnTo>
                  <a:pt x="7307326" y="187845"/>
                </a:lnTo>
                <a:lnTo>
                  <a:pt x="7263092" y="195656"/>
                </a:lnTo>
                <a:lnTo>
                  <a:pt x="7219328" y="203504"/>
                </a:lnTo>
                <a:lnTo>
                  <a:pt x="7176046" y="211391"/>
                </a:lnTo>
                <a:lnTo>
                  <a:pt x="7133247" y="219303"/>
                </a:lnTo>
                <a:lnTo>
                  <a:pt x="7090931" y="227228"/>
                </a:lnTo>
                <a:lnTo>
                  <a:pt x="7049084" y="235153"/>
                </a:lnTo>
                <a:lnTo>
                  <a:pt x="6966877" y="251015"/>
                </a:lnTo>
                <a:lnTo>
                  <a:pt x="6886626" y="266814"/>
                </a:lnTo>
                <a:lnTo>
                  <a:pt x="6808343" y="282486"/>
                </a:lnTo>
                <a:lnTo>
                  <a:pt x="6694678" y="305612"/>
                </a:lnTo>
                <a:lnTo>
                  <a:pt x="6585534" y="328104"/>
                </a:lnTo>
                <a:lnTo>
                  <a:pt x="6512103" y="343458"/>
                </a:lnTo>
                <a:lnTo>
                  <a:pt x="6439929" y="358914"/>
                </a:lnTo>
                <a:lnTo>
                  <a:pt x="6368974" y="374434"/>
                </a:lnTo>
                <a:lnTo>
                  <a:pt x="6299225" y="390042"/>
                </a:lnTo>
                <a:lnTo>
                  <a:pt x="6230658" y="405701"/>
                </a:lnTo>
                <a:lnTo>
                  <a:pt x="6163246" y="421436"/>
                </a:lnTo>
                <a:lnTo>
                  <a:pt x="6096978" y="437210"/>
                </a:lnTo>
                <a:lnTo>
                  <a:pt x="6031827" y="453047"/>
                </a:lnTo>
                <a:lnTo>
                  <a:pt x="5967768" y="468922"/>
                </a:lnTo>
                <a:lnTo>
                  <a:pt x="5904776" y="484822"/>
                </a:lnTo>
                <a:lnTo>
                  <a:pt x="5842825" y="500773"/>
                </a:lnTo>
                <a:lnTo>
                  <a:pt x="5781903" y="516737"/>
                </a:lnTo>
                <a:lnTo>
                  <a:pt x="5721985" y="532714"/>
                </a:lnTo>
                <a:lnTo>
                  <a:pt x="5663044" y="548716"/>
                </a:lnTo>
                <a:lnTo>
                  <a:pt x="5605069" y="564718"/>
                </a:lnTo>
                <a:lnTo>
                  <a:pt x="5548020" y="580720"/>
                </a:lnTo>
                <a:lnTo>
                  <a:pt x="5491873" y="596722"/>
                </a:lnTo>
                <a:lnTo>
                  <a:pt x="5436628" y="612698"/>
                </a:lnTo>
                <a:lnTo>
                  <a:pt x="5382247" y="628675"/>
                </a:lnTo>
                <a:lnTo>
                  <a:pt x="5328704" y="644613"/>
                </a:lnTo>
                <a:lnTo>
                  <a:pt x="5275986" y="660527"/>
                </a:lnTo>
                <a:lnTo>
                  <a:pt x="5224069" y="676402"/>
                </a:lnTo>
                <a:lnTo>
                  <a:pt x="5172926" y="692238"/>
                </a:lnTo>
                <a:lnTo>
                  <a:pt x="5122532" y="708025"/>
                </a:lnTo>
                <a:lnTo>
                  <a:pt x="5072875" y="723760"/>
                </a:lnTo>
                <a:lnTo>
                  <a:pt x="5023929" y="739432"/>
                </a:lnTo>
                <a:lnTo>
                  <a:pt x="4975657" y="755040"/>
                </a:lnTo>
                <a:lnTo>
                  <a:pt x="4928057" y="770572"/>
                </a:lnTo>
                <a:lnTo>
                  <a:pt x="4881092" y="786028"/>
                </a:lnTo>
                <a:lnTo>
                  <a:pt x="4834750" y="801408"/>
                </a:lnTo>
                <a:lnTo>
                  <a:pt x="4743818" y="831875"/>
                </a:lnTo>
                <a:lnTo>
                  <a:pt x="4655096" y="861923"/>
                </a:lnTo>
                <a:lnTo>
                  <a:pt x="4318559" y="977061"/>
                </a:lnTo>
                <a:lnTo>
                  <a:pt x="4238117" y="1004341"/>
                </a:lnTo>
                <a:lnTo>
                  <a:pt x="4198328" y="1017714"/>
                </a:lnTo>
                <a:lnTo>
                  <a:pt x="4158792" y="1030909"/>
                </a:lnTo>
                <a:lnTo>
                  <a:pt x="4119486" y="1043914"/>
                </a:lnTo>
                <a:lnTo>
                  <a:pt x="4080408" y="1056728"/>
                </a:lnTo>
                <a:lnTo>
                  <a:pt x="4041495" y="1069340"/>
                </a:lnTo>
                <a:lnTo>
                  <a:pt x="4002760" y="1081747"/>
                </a:lnTo>
                <a:lnTo>
                  <a:pt x="3964178" y="1093952"/>
                </a:lnTo>
                <a:lnTo>
                  <a:pt x="3925697" y="1105928"/>
                </a:lnTo>
                <a:lnTo>
                  <a:pt x="3887330" y="1117688"/>
                </a:lnTo>
                <a:lnTo>
                  <a:pt x="3849027" y="1129207"/>
                </a:lnTo>
                <a:lnTo>
                  <a:pt x="3810787" y="1140498"/>
                </a:lnTo>
                <a:lnTo>
                  <a:pt x="3772560" y="1151547"/>
                </a:lnTo>
                <a:lnTo>
                  <a:pt x="3734358" y="1162342"/>
                </a:lnTo>
                <a:lnTo>
                  <a:pt x="3696131" y="1172883"/>
                </a:lnTo>
                <a:lnTo>
                  <a:pt x="3657879" y="1183170"/>
                </a:lnTo>
                <a:lnTo>
                  <a:pt x="3619550" y="1193190"/>
                </a:lnTo>
                <a:lnTo>
                  <a:pt x="3581146" y="1202931"/>
                </a:lnTo>
                <a:lnTo>
                  <a:pt x="3542639" y="1212405"/>
                </a:lnTo>
                <a:lnTo>
                  <a:pt x="3504006" y="1221587"/>
                </a:lnTo>
                <a:lnTo>
                  <a:pt x="3465220" y="1230477"/>
                </a:lnTo>
                <a:lnTo>
                  <a:pt x="3426256" y="1239075"/>
                </a:lnTo>
                <a:lnTo>
                  <a:pt x="3387102" y="1247368"/>
                </a:lnTo>
                <a:lnTo>
                  <a:pt x="3347732" y="1255356"/>
                </a:lnTo>
                <a:lnTo>
                  <a:pt x="3308108" y="1263027"/>
                </a:lnTo>
                <a:lnTo>
                  <a:pt x="3268230" y="1270368"/>
                </a:lnTo>
                <a:lnTo>
                  <a:pt x="3228073" y="1277391"/>
                </a:lnTo>
                <a:lnTo>
                  <a:pt x="3187598" y="1284084"/>
                </a:lnTo>
                <a:lnTo>
                  <a:pt x="3146793" y="1290434"/>
                </a:lnTo>
                <a:lnTo>
                  <a:pt x="3105632" y="1296441"/>
                </a:lnTo>
                <a:lnTo>
                  <a:pt x="3064103" y="1302092"/>
                </a:lnTo>
                <a:lnTo>
                  <a:pt x="3022168" y="1307388"/>
                </a:lnTo>
                <a:lnTo>
                  <a:pt x="2979813" y="1312316"/>
                </a:lnTo>
                <a:lnTo>
                  <a:pt x="2937014" y="1316888"/>
                </a:lnTo>
                <a:lnTo>
                  <a:pt x="2893745" y="1321079"/>
                </a:lnTo>
                <a:lnTo>
                  <a:pt x="2849994" y="1324876"/>
                </a:lnTo>
                <a:lnTo>
                  <a:pt x="2805722" y="1328305"/>
                </a:lnTo>
                <a:lnTo>
                  <a:pt x="2760916" y="1331328"/>
                </a:lnTo>
                <a:lnTo>
                  <a:pt x="2715564" y="1333957"/>
                </a:lnTo>
                <a:lnTo>
                  <a:pt x="2669616" y="1336179"/>
                </a:lnTo>
                <a:lnTo>
                  <a:pt x="2623083" y="1337983"/>
                </a:lnTo>
                <a:lnTo>
                  <a:pt x="2575915" y="1339380"/>
                </a:lnTo>
                <a:lnTo>
                  <a:pt x="2528100" y="1340345"/>
                </a:lnTo>
                <a:lnTo>
                  <a:pt x="2479611" y="1340878"/>
                </a:lnTo>
                <a:lnTo>
                  <a:pt x="2430437" y="1340980"/>
                </a:lnTo>
                <a:lnTo>
                  <a:pt x="2380538" y="1340637"/>
                </a:lnTo>
                <a:lnTo>
                  <a:pt x="2317432" y="1339583"/>
                </a:lnTo>
                <a:lnTo>
                  <a:pt x="2254847" y="1337856"/>
                </a:lnTo>
                <a:lnTo>
                  <a:pt x="2192756" y="1335468"/>
                </a:lnTo>
                <a:lnTo>
                  <a:pt x="2131199" y="1332445"/>
                </a:lnTo>
                <a:lnTo>
                  <a:pt x="2070176" y="1328788"/>
                </a:lnTo>
                <a:lnTo>
                  <a:pt x="2009673" y="1324533"/>
                </a:lnTo>
                <a:lnTo>
                  <a:pt x="1949716" y="1319682"/>
                </a:lnTo>
                <a:lnTo>
                  <a:pt x="1890318" y="1314272"/>
                </a:lnTo>
                <a:lnTo>
                  <a:pt x="1831454" y="1308303"/>
                </a:lnTo>
                <a:lnTo>
                  <a:pt x="1773161" y="1301788"/>
                </a:lnTo>
                <a:lnTo>
                  <a:pt x="1715427" y="1294765"/>
                </a:lnTo>
                <a:lnTo>
                  <a:pt x="1658264" y="1287246"/>
                </a:lnTo>
                <a:lnTo>
                  <a:pt x="1601673" y="1279245"/>
                </a:lnTo>
                <a:lnTo>
                  <a:pt x="1545666" y="1270774"/>
                </a:lnTo>
                <a:lnTo>
                  <a:pt x="1490256" y="1261859"/>
                </a:lnTo>
                <a:lnTo>
                  <a:pt x="1435442" y="1252512"/>
                </a:lnTo>
                <a:lnTo>
                  <a:pt x="1381213" y="1242745"/>
                </a:lnTo>
                <a:lnTo>
                  <a:pt x="1327607" y="1232598"/>
                </a:lnTo>
                <a:lnTo>
                  <a:pt x="1274610" y="1222070"/>
                </a:lnTo>
                <a:lnTo>
                  <a:pt x="1222235" y="1211173"/>
                </a:lnTo>
                <a:lnTo>
                  <a:pt x="1170482" y="1199946"/>
                </a:lnTo>
                <a:lnTo>
                  <a:pt x="1119352" y="1188389"/>
                </a:lnTo>
                <a:lnTo>
                  <a:pt x="1068870" y="1176528"/>
                </a:lnTo>
                <a:lnTo>
                  <a:pt x="1019035" y="1164374"/>
                </a:lnTo>
                <a:lnTo>
                  <a:pt x="969835" y="1151953"/>
                </a:lnTo>
                <a:lnTo>
                  <a:pt x="921308" y="1139266"/>
                </a:lnTo>
                <a:lnTo>
                  <a:pt x="873429" y="1126363"/>
                </a:lnTo>
                <a:lnTo>
                  <a:pt x="826223" y="1113218"/>
                </a:lnTo>
                <a:lnTo>
                  <a:pt x="779691" y="1099896"/>
                </a:lnTo>
                <a:lnTo>
                  <a:pt x="733844" y="1086370"/>
                </a:lnTo>
                <a:lnTo>
                  <a:pt x="688682" y="1072692"/>
                </a:lnTo>
                <a:lnTo>
                  <a:pt x="644207" y="1058862"/>
                </a:lnTo>
                <a:lnTo>
                  <a:pt x="600430" y="1044892"/>
                </a:lnTo>
                <a:lnTo>
                  <a:pt x="557364" y="1030820"/>
                </a:lnTo>
                <a:lnTo>
                  <a:pt x="515010" y="1016647"/>
                </a:lnTo>
                <a:lnTo>
                  <a:pt x="473367" y="1002398"/>
                </a:lnTo>
                <a:lnTo>
                  <a:pt x="432447" y="988085"/>
                </a:lnTo>
                <a:lnTo>
                  <a:pt x="392252" y="973734"/>
                </a:lnTo>
                <a:lnTo>
                  <a:pt x="352793" y="959345"/>
                </a:lnTo>
                <a:lnTo>
                  <a:pt x="314083" y="944956"/>
                </a:lnTo>
                <a:lnTo>
                  <a:pt x="276110" y="930579"/>
                </a:lnTo>
                <a:lnTo>
                  <a:pt x="238899" y="916228"/>
                </a:lnTo>
                <a:lnTo>
                  <a:pt x="202450" y="901928"/>
                </a:lnTo>
                <a:lnTo>
                  <a:pt x="166751" y="887679"/>
                </a:lnTo>
                <a:lnTo>
                  <a:pt x="97701" y="859459"/>
                </a:lnTo>
                <a:lnTo>
                  <a:pt x="31775" y="831684"/>
                </a:lnTo>
                <a:lnTo>
                  <a:pt x="0" y="818019"/>
                </a:lnTo>
                <a:lnTo>
                  <a:pt x="139" y="1940725"/>
                </a:lnTo>
                <a:lnTo>
                  <a:pt x="72517" y="1948751"/>
                </a:lnTo>
                <a:lnTo>
                  <a:pt x="147243" y="1956511"/>
                </a:lnTo>
                <a:lnTo>
                  <a:pt x="185483" y="1960270"/>
                </a:lnTo>
                <a:lnTo>
                  <a:pt x="224294" y="1963928"/>
                </a:lnTo>
                <a:lnTo>
                  <a:pt x="263664" y="1967496"/>
                </a:lnTo>
                <a:lnTo>
                  <a:pt x="303606" y="1970963"/>
                </a:lnTo>
                <a:lnTo>
                  <a:pt x="344106" y="1974303"/>
                </a:lnTo>
                <a:lnTo>
                  <a:pt x="385152" y="1977529"/>
                </a:lnTo>
                <a:lnTo>
                  <a:pt x="426745" y="1980628"/>
                </a:lnTo>
                <a:lnTo>
                  <a:pt x="468896" y="1983600"/>
                </a:lnTo>
                <a:lnTo>
                  <a:pt x="511568" y="1986419"/>
                </a:lnTo>
                <a:lnTo>
                  <a:pt x="554786" y="1989086"/>
                </a:lnTo>
                <a:lnTo>
                  <a:pt x="598525" y="1991601"/>
                </a:lnTo>
                <a:lnTo>
                  <a:pt x="642785" y="1993950"/>
                </a:lnTo>
                <a:lnTo>
                  <a:pt x="687578" y="1996135"/>
                </a:lnTo>
                <a:lnTo>
                  <a:pt x="732866" y="1998129"/>
                </a:lnTo>
                <a:lnTo>
                  <a:pt x="778675" y="1999945"/>
                </a:lnTo>
                <a:lnTo>
                  <a:pt x="824979" y="2001558"/>
                </a:lnTo>
                <a:lnTo>
                  <a:pt x="871791" y="2002967"/>
                </a:lnTo>
                <a:lnTo>
                  <a:pt x="919099" y="2004174"/>
                </a:lnTo>
                <a:lnTo>
                  <a:pt x="966889" y="2005164"/>
                </a:lnTo>
                <a:lnTo>
                  <a:pt x="1015161" y="2005939"/>
                </a:lnTo>
                <a:lnTo>
                  <a:pt x="1063917" y="2006473"/>
                </a:lnTo>
                <a:lnTo>
                  <a:pt x="1113142" y="2006765"/>
                </a:lnTo>
                <a:lnTo>
                  <a:pt x="1162837" y="2006815"/>
                </a:lnTo>
                <a:lnTo>
                  <a:pt x="1213002" y="2006612"/>
                </a:lnTo>
                <a:lnTo>
                  <a:pt x="1263624" y="2006155"/>
                </a:lnTo>
                <a:lnTo>
                  <a:pt x="1314691" y="2005418"/>
                </a:lnTo>
                <a:lnTo>
                  <a:pt x="1366215" y="2004415"/>
                </a:lnTo>
                <a:lnTo>
                  <a:pt x="1418183" y="2003132"/>
                </a:lnTo>
                <a:lnTo>
                  <a:pt x="1470596" y="2001558"/>
                </a:lnTo>
                <a:lnTo>
                  <a:pt x="1523441" y="1999678"/>
                </a:lnTo>
                <a:lnTo>
                  <a:pt x="1576717" y="1997494"/>
                </a:lnTo>
                <a:lnTo>
                  <a:pt x="1630413" y="1995004"/>
                </a:lnTo>
                <a:lnTo>
                  <a:pt x="1684528" y="1992185"/>
                </a:lnTo>
                <a:lnTo>
                  <a:pt x="1739061" y="1989048"/>
                </a:lnTo>
                <a:lnTo>
                  <a:pt x="1794002" y="1985581"/>
                </a:lnTo>
                <a:lnTo>
                  <a:pt x="1849348" y="1981758"/>
                </a:lnTo>
                <a:lnTo>
                  <a:pt x="1905088" y="1977605"/>
                </a:lnTo>
                <a:lnTo>
                  <a:pt x="1961235" y="1973084"/>
                </a:lnTo>
                <a:lnTo>
                  <a:pt x="2017763" y="1968195"/>
                </a:lnTo>
                <a:lnTo>
                  <a:pt x="2074684" y="1962937"/>
                </a:lnTo>
                <a:lnTo>
                  <a:pt x="2131987" y="1957311"/>
                </a:lnTo>
                <a:lnTo>
                  <a:pt x="2189657" y="1951291"/>
                </a:lnTo>
                <a:lnTo>
                  <a:pt x="2247696" y="1944878"/>
                </a:lnTo>
                <a:lnTo>
                  <a:pt x="2306104" y="1938070"/>
                </a:lnTo>
                <a:lnTo>
                  <a:pt x="2364879" y="1930844"/>
                </a:lnTo>
                <a:lnTo>
                  <a:pt x="2423998" y="1923211"/>
                </a:lnTo>
                <a:lnTo>
                  <a:pt x="2483485" y="1915147"/>
                </a:lnTo>
                <a:lnTo>
                  <a:pt x="2543302" y="1906663"/>
                </a:lnTo>
                <a:lnTo>
                  <a:pt x="2603462" y="1897735"/>
                </a:lnTo>
                <a:lnTo>
                  <a:pt x="2663964" y="1888363"/>
                </a:lnTo>
                <a:lnTo>
                  <a:pt x="2724785" y="1878533"/>
                </a:lnTo>
                <a:lnTo>
                  <a:pt x="2785948" y="1868258"/>
                </a:lnTo>
                <a:lnTo>
                  <a:pt x="2847429" y="1857502"/>
                </a:lnTo>
                <a:lnTo>
                  <a:pt x="2909214" y="1846287"/>
                </a:lnTo>
                <a:lnTo>
                  <a:pt x="2970022" y="1834819"/>
                </a:lnTo>
                <a:lnTo>
                  <a:pt x="3029166" y="1823262"/>
                </a:lnTo>
                <a:lnTo>
                  <a:pt x="3086709" y="1811591"/>
                </a:lnTo>
                <a:lnTo>
                  <a:pt x="3142716" y="1799818"/>
                </a:lnTo>
                <a:lnTo>
                  <a:pt x="3197250" y="1787944"/>
                </a:lnTo>
                <a:lnTo>
                  <a:pt x="3250412" y="1775955"/>
                </a:lnTo>
                <a:lnTo>
                  <a:pt x="3302241" y="1763864"/>
                </a:lnTo>
                <a:lnTo>
                  <a:pt x="3352825" y="1751647"/>
                </a:lnTo>
                <a:lnTo>
                  <a:pt x="3402241" y="1739315"/>
                </a:lnTo>
                <a:lnTo>
                  <a:pt x="3450539" y="1726869"/>
                </a:lnTo>
                <a:lnTo>
                  <a:pt x="3497796" y="1714296"/>
                </a:lnTo>
                <a:lnTo>
                  <a:pt x="3544087" y="1701596"/>
                </a:lnTo>
                <a:lnTo>
                  <a:pt x="3589490" y="1688782"/>
                </a:lnTo>
                <a:lnTo>
                  <a:pt x="3634054" y="1675828"/>
                </a:lnTo>
                <a:lnTo>
                  <a:pt x="3677882" y="1662747"/>
                </a:lnTo>
                <a:lnTo>
                  <a:pt x="3721011" y="1649539"/>
                </a:lnTo>
                <a:lnTo>
                  <a:pt x="3763530" y="1636191"/>
                </a:lnTo>
                <a:lnTo>
                  <a:pt x="3805504" y="1622704"/>
                </a:lnTo>
                <a:lnTo>
                  <a:pt x="3847007" y="1609077"/>
                </a:lnTo>
                <a:lnTo>
                  <a:pt x="3888117" y="1595297"/>
                </a:lnTo>
                <a:lnTo>
                  <a:pt x="3928884" y="1581378"/>
                </a:lnTo>
                <a:lnTo>
                  <a:pt x="3969397" y="1567319"/>
                </a:lnTo>
                <a:lnTo>
                  <a:pt x="4009720" y="1553108"/>
                </a:lnTo>
                <a:lnTo>
                  <a:pt x="4049915" y="1538744"/>
                </a:lnTo>
                <a:lnTo>
                  <a:pt x="4090073" y="1524215"/>
                </a:lnTo>
                <a:lnTo>
                  <a:pt x="4130256" y="1509534"/>
                </a:lnTo>
                <a:lnTo>
                  <a:pt x="4170515" y="1494701"/>
                </a:lnTo>
                <a:lnTo>
                  <a:pt x="4251617" y="1464538"/>
                </a:lnTo>
                <a:lnTo>
                  <a:pt x="4460926" y="1386166"/>
                </a:lnTo>
                <a:lnTo>
                  <a:pt x="4548759" y="1353578"/>
                </a:lnTo>
                <a:lnTo>
                  <a:pt x="4593831" y="1337017"/>
                </a:lnTo>
                <a:lnTo>
                  <a:pt x="4639780" y="1320266"/>
                </a:lnTo>
                <a:lnTo>
                  <a:pt x="4686668" y="1303324"/>
                </a:lnTo>
                <a:lnTo>
                  <a:pt x="4734572" y="1286192"/>
                </a:lnTo>
                <a:lnTo>
                  <a:pt x="4783556" y="1268869"/>
                </a:lnTo>
                <a:lnTo>
                  <a:pt x="4833683" y="1251356"/>
                </a:lnTo>
                <a:lnTo>
                  <a:pt x="4885042" y="1233639"/>
                </a:lnTo>
                <a:lnTo>
                  <a:pt x="4937696" y="1215720"/>
                </a:lnTo>
                <a:lnTo>
                  <a:pt x="4991709" y="1197597"/>
                </a:lnTo>
                <a:lnTo>
                  <a:pt x="5047158" y="1179271"/>
                </a:lnTo>
                <a:lnTo>
                  <a:pt x="5104104" y="1160741"/>
                </a:lnTo>
                <a:lnTo>
                  <a:pt x="5162639" y="1142009"/>
                </a:lnTo>
                <a:lnTo>
                  <a:pt x="5222811" y="1123048"/>
                </a:lnTo>
                <a:lnTo>
                  <a:pt x="5284698" y="1103884"/>
                </a:lnTo>
                <a:lnTo>
                  <a:pt x="5348389" y="1084503"/>
                </a:lnTo>
                <a:lnTo>
                  <a:pt x="5413921" y="1064907"/>
                </a:lnTo>
                <a:lnTo>
                  <a:pt x="5566753" y="1019721"/>
                </a:lnTo>
                <a:lnTo>
                  <a:pt x="5665343" y="990904"/>
                </a:lnTo>
                <a:lnTo>
                  <a:pt x="5733847" y="971092"/>
                </a:lnTo>
                <a:lnTo>
                  <a:pt x="5804547" y="950887"/>
                </a:lnTo>
                <a:lnTo>
                  <a:pt x="5877395" y="930338"/>
                </a:lnTo>
                <a:lnTo>
                  <a:pt x="5952350" y="909510"/>
                </a:lnTo>
                <a:lnTo>
                  <a:pt x="6029388" y="888453"/>
                </a:lnTo>
                <a:lnTo>
                  <a:pt x="6068669" y="877862"/>
                </a:lnTo>
                <a:lnTo>
                  <a:pt x="6108458" y="867232"/>
                </a:lnTo>
                <a:lnTo>
                  <a:pt x="6148743" y="856589"/>
                </a:lnTo>
                <a:lnTo>
                  <a:pt x="6189535" y="845921"/>
                </a:lnTo>
                <a:lnTo>
                  <a:pt x="6230810" y="835240"/>
                </a:lnTo>
                <a:lnTo>
                  <a:pt x="6272568" y="824560"/>
                </a:lnTo>
                <a:lnTo>
                  <a:pt x="6314821" y="813879"/>
                </a:lnTo>
                <a:lnTo>
                  <a:pt x="6357544" y="803211"/>
                </a:lnTo>
                <a:lnTo>
                  <a:pt x="6400736" y="792568"/>
                </a:lnTo>
                <a:lnTo>
                  <a:pt x="6444399" y="781951"/>
                </a:lnTo>
                <a:lnTo>
                  <a:pt x="6488519" y="771372"/>
                </a:lnTo>
                <a:lnTo>
                  <a:pt x="6533108" y="760831"/>
                </a:lnTo>
                <a:lnTo>
                  <a:pt x="6578143" y="750341"/>
                </a:lnTo>
                <a:lnTo>
                  <a:pt x="6623634" y="739914"/>
                </a:lnTo>
                <a:lnTo>
                  <a:pt x="6669570" y="729538"/>
                </a:lnTo>
                <a:lnTo>
                  <a:pt x="6715938" y="719251"/>
                </a:lnTo>
                <a:lnTo>
                  <a:pt x="6762750" y="709028"/>
                </a:lnTo>
                <a:lnTo>
                  <a:pt x="6809981" y="698906"/>
                </a:lnTo>
                <a:lnTo>
                  <a:pt x="6857644" y="688873"/>
                </a:lnTo>
                <a:lnTo>
                  <a:pt x="6905739" y="678942"/>
                </a:lnTo>
                <a:lnTo>
                  <a:pt x="6954240" y="669124"/>
                </a:lnTo>
                <a:lnTo>
                  <a:pt x="7003148" y="659422"/>
                </a:lnTo>
                <a:lnTo>
                  <a:pt x="7052475" y="649846"/>
                </a:lnTo>
                <a:lnTo>
                  <a:pt x="7102195" y="640397"/>
                </a:lnTo>
                <a:lnTo>
                  <a:pt x="7152322" y="631088"/>
                </a:lnTo>
                <a:lnTo>
                  <a:pt x="7202843" y="621931"/>
                </a:lnTo>
                <a:lnTo>
                  <a:pt x="7253745" y="612927"/>
                </a:lnTo>
                <a:lnTo>
                  <a:pt x="7305040" y="604088"/>
                </a:lnTo>
                <a:lnTo>
                  <a:pt x="7356716" y="595426"/>
                </a:lnTo>
                <a:lnTo>
                  <a:pt x="7408761" y="586930"/>
                </a:lnTo>
                <a:lnTo>
                  <a:pt x="7461174" y="578624"/>
                </a:lnTo>
                <a:lnTo>
                  <a:pt x="7513955" y="570509"/>
                </a:lnTo>
                <a:lnTo>
                  <a:pt x="7567092" y="562597"/>
                </a:lnTo>
                <a:lnTo>
                  <a:pt x="7620597" y="554901"/>
                </a:lnTo>
                <a:lnTo>
                  <a:pt x="7674445" y="547408"/>
                </a:lnTo>
                <a:lnTo>
                  <a:pt x="7728648" y="540143"/>
                </a:lnTo>
                <a:lnTo>
                  <a:pt x="7783182" y="533107"/>
                </a:lnTo>
                <a:lnTo>
                  <a:pt x="7838059" y="526300"/>
                </a:lnTo>
                <a:lnTo>
                  <a:pt x="7893278" y="519747"/>
                </a:lnTo>
                <a:lnTo>
                  <a:pt x="7948816" y="513448"/>
                </a:lnTo>
                <a:lnTo>
                  <a:pt x="8004683" y="507415"/>
                </a:lnTo>
                <a:lnTo>
                  <a:pt x="8060868" y="501637"/>
                </a:lnTo>
                <a:lnTo>
                  <a:pt x="8117370" y="496138"/>
                </a:lnTo>
                <a:lnTo>
                  <a:pt x="8174177" y="490931"/>
                </a:lnTo>
                <a:lnTo>
                  <a:pt x="8231289" y="486003"/>
                </a:lnTo>
                <a:lnTo>
                  <a:pt x="8288706" y="481380"/>
                </a:lnTo>
                <a:lnTo>
                  <a:pt x="8346414" y="477062"/>
                </a:lnTo>
                <a:lnTo>
                  <a:pt x="8404415" y="473062"/>
                </a:lnTo>
                <a:lnTo>
                  <a:pt x="8462708" y="469379"/>
                </a:lnTo>
                <a:lnTo>
                  <a:pt x="8521281" y="466013"/>
                </a:lnTo>
                <a:lnTo>
                  <a:pt x="8580133" y="462991"/>
                </a:lnTo>
                <a:lnTo>
                  <a:pt x="8639251" y="460324"/>
                </a:lnTo>
                <a:lnTo>
                  <a:pt x="8698636" y="457987"/>
                </a:lnTo>
                <a:lnTo>
                  <a:pt x="8758288" y="456018"/>
                </a:lnTo>
                <a:lnTo>
                  <a:pt x="8818207" y="454418"/>
                </a:lnTo>
                <a:lnTo>
                  <a:pt x="8878379" y="453186"/>
                </a:lnTo>
                <a:lnTo>
                  <a:pt x="8938793" y="452348"/>
                </a:lnTo>
                <a:lnTo>
                  <a:pt x="8999449" y="451878"/>
                </a:lnTo>
                <a:lnTo>
                  <a:pt x="9060358" y="451815"/>
                </a:lnTo>
                <a:lnTo>
                  <a:pt x="9121496" y="452158"/>
                </a:lnTo>
                <a:lnTo>
                  <a:pt x="9182862" y="452907"/>
                </a:lnTo>
                <a:lnTo>
                  <a:pt x="9244457" y="454075"/>
                </a:lnTo>
                <a:lnTo>
                  <a:pt x="9306281" y="455676"/>
                </a:lnTo>
                <a:lnTo>
                  <a:pt x="9368307" y="457695"/>
                </a:lnTo>
                <a:lnTo>
                  <a:pt x="9430563" y="460171"/>
                </a:lnTo>
                <a:lnTo>
                  <a:pt x="9493009" y="463080"/>
                </a:lnTo>
                <a:lnTo>
                  <a:pt x="9555670" y="466458"/>
                </a:lnTo>
                <a:lnTo>
                  <a:pt x="9618523" y="470293"/>
                </a:lnTo>
                <a:lnTo>
                  <a:pt x="9681578" y="474599"/>
                </a:lnTo>
                <a:lnTo>
                  <a:pt x="9744824" y="479386"/>
                </a:lnTo>
                <a:lnTo>
                  <a:pt x="9808248" y="484657"/>
                </a:lnTo>
                <a:lnTo>
                  <a:pt x="9871850" y="490435"/>
                </a:lnTo>
                <a:lnTo>
                  <a:pt x="9935934" y="496722"/>
                </a:lnTo>
                <a:lnTo>
                  <a:pt x="10002164" y="503758"/>
                </a:lnTo>
                <a:lnTo>
                  <a:pt x="10070516" y="511568"/>
                </a:lnTo>
                <a:lnTo>
                  <a:pt x="10140950" y="520204"/>
                </a:lnTo>
                <a:lnTo>
                  <a:pt x="10213442" y="529742"/>
                </a:lnTo>
                <a:lnTo>
                  <a:pt x="10287952" y="540207"/>
                </a:lnTo>
                <a:lnTo>
                  <a:pt x="10325938" y="545807"/>
                </a:lnTo>
                <a:lnTo>
                  <a:pt x="10364432" y="551662"/>
                </a:lnTo>
                <a:lnTo>
                  <a:pt x="10403408" y="557771"/>
                </a:lnTo>
                <a:lnTo>
                  <a:pt x="10442854" y="564146"/>
                </a:lnTo>
                <a:lnTo>
                  <a:pt x="10482783" y="570801"/>
                </a:lnTo>
                <a:lnTo>
                  <a:pt x="10523195" y="577735"/>
                </a:lnTo>
                <a:lnTo>
                  <a:pt x="10564063" y="584949"/>
                </a:lnTo>
                <a:lnTo>
                  <a:pt x="10605402" y="592455"/>
                </a:lnTo>
                <a:lnTo>
                  <a:pt x="10647197" y="600252"/>
                </a:lnTo>
                <a:lnTo>
                  <a:pt x="10689450" y="608355"/>
                </a:lnTo>
                <a:lnTo>
                  <a:pt x="10732160" y="616775"/>
                </a:lnTo>
                <a:lnTo>
                  <a:pt x="10775302" y="625513"/>
                </a:lnTo>
                <a:lnTo>
                  <a:pt x="10818901" y="634568"/>
                </a:lnTo>
                <a:lnTo>
                  <a:pt x="10862932" y="643966"/>
                </a:lnTo>
                <a:lnTo>
                  <a:pt x="10907395" y="653681"/>
                </a:lnTo>
                <a:lnTo>
                  <a:pt x="10952290" y="663752"/>
                </a:lnTo>
                <a:lnTo>
                  <a:pt x="10997603" y="674166"/>
                </a:lnTo>
                <a:lnTo>
                  <a:pt x="11043349" y="684936"/>
                </a:lnTo>
                <a:lnTo>
                  <a:pt x="11089500" y="696074"/>
                </a:lnTo>
                <a:lnTo>
                  <a:pt x="11136059" y="707580"/>
                </a:lnTo>
                <a:lnTo>
                  <a:pt x="11183036" y="719455"/>
                </a:lnTo>
                <a:lnTo>
                  <a:pt x="11230407" y="731710"/>
                </a:lnTo>
                <a:lnTo>
                  <a:pt x="11278184" y="744347"/>
                </a:lnTo>
                <a:lnTo>
                  <a:pt x="11326355" y="757389"/>
                </a:lnTo>
                <a:lnTo>
                  <a:pt x="11374907" y="770826"/>
                </a:lnTo>
                <a:lnTo>
                  <a:pt x="11423853" y="784669"/>
                </a:lnTo>
                <a:lnTo>
                  <a:pt x="11473167" y="798918"/>
                </a:lnTo>
                <a:lnTo>
                  <a:pt x="11522875" y="813600"/>
                </a:lnTo>
                <a:lnTo>
                  <a:pt x="11572939" y="828700"/>
                </a:lnTo>
                <a:lnTo>
                  <a:pt x="11623383" y="844232"/>
                </a:lnTo>
                <a:lnTo>
                  <a:pt x="11674183" y="860196"/>
                </a:lnTo>
                <a:lnTo>
                  <a:pt x="11725339" y="876617"/>
                </a:lnTo>
                <a:lnTo>
                  <a:pt x="11776862" y="893483"/>
                </a:lnTo>
                <a:lnTo>
                  <a:pt x="11828717" y="910805"/>
                </a:lnTo>
                <a:lnTo>
                  <a:pt x="11880926" y="928585"/>
                </a:lnTo>
                <a:lnTo>
                  <a:pt x="11933479" y="946848"/>
                </a:lnTo>
                <a:lnTo>
                  <a:pt x="11986374" y="965581"/>
                </a:lnTo>
                <a:lnTo>
                  <a:pt x="12039587" y="984796"/>
                </a:lnTo>
                <a:lnTo>
                  <a:pt x="12093143" y="1004506"/>
                </a:lnTo>
                <a:lnTo>
                  <a:pt x="12147017" y="1024699"/>
                </a:lnTo>
                <a:lnTo>
                  <a:pt x="12201208" y="1045400"/>
                </a:lnTo>
                <a:lnTo>
                  <a:pt x="12255716" y="1066622"/>
                </a:lnTo>
                <a:lnTo>
                  <a:pt x="12310529" y="1088339"/>
                </a:lnTo>
                <a:lnTo>
                  <a:pt x="12365660" y="1110589"/>
                </a:lnTo>
                <a:lnTo>
                  <a:pt x="12421083" y="1133360"/>
                </a:lnTo>
                <a:lnTo>
                  <a:pt x="12476810" y="1156677"/>
                </a:lnTo>
                <a:lnTo>
                  <a:pt x="12532817" y="1180528"/>
                </a:lnTo>
                <a:lnTo>
                  <a:pt x="12589129" y="1204925"/>
                </a:lnTo>
                <a:lnTo>
                  <a:pt x="12645708" y="1229868"/>
                </a:lnTo>
                <a:lnTo>
                  <a:pt x="12702578" y="1255382"/>
                </a:lnTo>
                <a:lnTo>
                  <a:pt x="12759728" y="1281455"/>
                </a:lnTo>
                <a:lnTo>
                  <a:pt x="12817145" y="1308100"/>
                </a:lnTo>
                <a:lnTo>
                  <a:pt x="12874816" y="1335328"/>
                </a:lnTo>
                <a:lnTo>
                  <a:pt x="12932766" y="1363129"/>
                </a:lnTo>
                <a:lnTo>
                  <a:pt x="12990970" y="1391539"/>
                </a:lnTo>
                <a:lnTo>
                  <a:pt x="13055219" y="1423466"/>
                </a:lnTo>
                <a:lnTo>
                  <a:pt x="13055219" y="677125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9573" y="7820982"/>
            <a:ext cx="13055226" cy="223110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330990" y="3059467"/>
            <a:ext cx="610235" cy="568960"/>
          </a:xfrm>
          <a:custGeom>
            <a:avLst/>
            <a:gdLst/>
            <a:ahLst/>
            <a:cxnLst/>
            <a:rect l="l" t="t" r="r" b="b"/>
            <a:pathLst>
              <a:path w="610235" h="568960">
                <a:moveTo>
                  <a:pt x="519734" y="308698"/>
                </a:moveTo>
                <a:lnTo>
                  <a:pt x="517385" y="273710"/>
                </a:lnTo>
                <a:lnTo>
                  <a:pt x="510540" y="240131"/>
                </a:lnTo>
                <a:lnTo>
                  <a:pt x="499516" y="208254"/>
                </a:lnTo>
                <a:lnTo>
                  <a:pt x="484619" y="178409"/>
                </a:lnTo>
                <a:lnTo>
                  <a:pt x="477850" y="186093"/>
                </a:lnTo>
                <a:lnTo>
                  <a:pt x="451840" y="217398"/>
                </a:lnTo>
                <a:lnTo>
                  <a:pt x="460641" y="238747"/>
                </a:lnTo>
                <a:lnTo>
                  <a:pt x="467118" y="261175"/>
                </a:lnTo>
                <a:lnTo>
                  <a:pt x="471119" y="284543"/>
                </a:lnTo>
                <a:lnTo>
                  <a:pt x="472478" y="308698"/>
                </a:lnTo>
                <a:lnTo>
                  <a:pt x="466864" y="357390"/>
                </a:lnTo>
                <a:lnTo>
                  <a:pt x="450837" y="402120"/>
                </a:lnTo>
                <a:lnTo>
                  <a:pt x="425716" y="441604"/>
                </a:lnTo>
                <a:lnTo>
                  <a:pt x="392772" y="474548"/>
                </a:lnTo>
                <a:lnTo>
                  <a:pt x="353288" y="499668"/>
                </a:lnTo>
                <a:lnTo>
                  <a:pt x="308559" y="515696"/>
                </a:lnTo>
                <a:lnTo>
                  <a:pt x="259867" y="521309"/>
                </a:lnTo>
                <a:lnTo>
                  <a:pt x="217068" y="516991"/>
                </a:lnTo>
                <a:lnTo>
                  <a:pt x="177177" y="504583"/>
                </a:lnTo>
                <a:lnTo>
                  <a:pt x="141071" y="484949"/>
                </a:lnTo>
                <a:lnTo>
                  <a:pt x="109588" y="458965"/>
                </a:lnTo>
                <a:lnTo>
                  <a:pt x="83604" y="427494"/>
                </a:lnTo>
                <a:lnTo>
                  <a:pt x="63982" y="391375"/>
                </a:lnTo>
                <a:lnTo>
                  <a:pt x="51574" y="351485"/>
                </a:lnTo>
                <a:lnTo>
                  <a:pt x="47244" y="308698"/>
                </a:lnTo>
                <a:lnTo>
                  <a:pt x="52870" y="260007"/>
                </a:lnTo>
                <a:lnTo>
                  <a:pt x="68884" y="215277"/>
                </a:lnTo>
                <a:lnTo>
                  <a:pt x="94018" y="175793"/>
                </a:lnTo>
                <a:lnTo>
                  <a:pt x="126961" y="142849"/>
                </a:lnTo>
                <a:lnTo>
                  <a:pt x="166446" y="117716"/>
                </a:lnTo>
                <a:lnTo>
                  <a:pt x="211175" y="101701"/>
                </a:lnTo>
                <a:lnTo>
                  <a:pt x="259867" y="96075"/>
                </a:lnTo>
                <a:lnTo>
                  <a:pt x="289547" y="98145"/>
                </a:lnTo>
                <a:lnTo>
                  <a:pt x="317969" y="104165"/>
                </a:lnTo>
                <a:lnTo>
                  <a:pt x="344881" y="113842"/>
                </a:lnTo>
                <a:lnTo>
                  <a:pt x="369976" y="126911"/>
                </a:lnTo>
                <a:lnTo>
                  <a:pt x="371233" y="125349"/>
                </a:lnTo>
                <a:lnTo>
                  <a:pt x="378510" y="116547"/>
                </a:lnTo>
                <a:lnTo>
                  <a:pt x="385914" y="107810"/>
                </a:lnTo>
                <a:lnTo>
                  <a:pt x="393433" y="99161"/>
                </a:lnTo>
                <a:lnTo>
                  <a:pt x="401015" y="90614"/>
                </a:lnTo>
                <a:lnTo>
                  <a:pt x="369112" y="72948"/>
                </a:lnTo>
                <a:lnTo>
                  <a:pt x="334695" y="59817"/>
                </a:lnTo>
                <a:lnTo>
                  <a:pt x="298145" y="51638"/>
                </a:lnTo>
                <a:lnTo>
                  <a:pt x="259867" y="48818"/>
                </a:lnTo>
                <a:lnTo>
                  <a:pt x="213207" y="53022"/>
                </a:lnTo>
                <a:lnTo>
                  <a:pt x="169278" y="65112"/>
                </a:lnTo>
                <a:lnTo>
                  <a:pt x="128803" y="84353"/>
                </a:lnTo>
                <a:lnTo>
                  <a:pt x="92532" y="110020"/>
                </a:lnTo>
                <a:lnTo>
                  <a:pt x="61188" y="141363"/>
                </a:lnTo>
                <a:lnTo>
                  <a:pt x="35521" y="177634"/>
                </a:lnTo>
                <a:lnTo>
                  <a:pt x="16281" y="218109"/>
                </a:lnTo>
                <a:lnTo>
                  <a:pt x="4191" y="262039"/>
                </a:lnTo>
                <a:lnTo>
                  <a:pt x="0" y="308698"/>
                </a:lnTo>
                <a:lnTo>
                  <a:pt x="5283" y="360997"/>
                </a:lnTo>
                <a:lnTo>
                  <a:pt x="20447" y="409752"/>
                </a:lnTo>
                <a:lnTo>
                  <a:pt x="44437" y="453885"/>
                </a:lnTo>
                <a:lnTo>
                  <a:pt x="76200" y="492366"/>
                </a:lnTo>
                <a:lnTo>
                  <a:pt x="114668" y="524129"/>
                </a:lnTo>
                <a:lnTo>
                  <a:pt x="158813" y="548106"/>
                </a:lnTo>
                <a:lnTo>
                  <a:pt x="207556" y="563270"/>
                </a:lnTo>
                <a:lnTo>
                  <a:pt x="259867" y="568566"/>
                </a:lnTo>
                <a:lnTo>
                  <a:pt x="306514" y="564375"/>
                </a:lnTo>
                <a:lnTo>
                  <a:pt x="350443" y="552284"/>
                </a:lnTo>
                <a:lnTo>
                  <a:pt x="390918" y="533031"/>
                </a:lnTo>
                <a:lnTo>
                  <a:pt x="427202" y="507377"/>
                </a:lnTo>
                <a:lnTo>
                  <a:pt x="458546" y="476034"/>
                </a:lnTo>
                <a:lnTo>
                  <a:pt x="484200" y="439750"/>
                </a:lnTo>
                <a:lnTo>
                  <a:pt x="503453" y="399275"/>
                </a:lnTo>
                <a:lnTo>
                  <a:pt x="515543" y="355346"/>
                </a:lnTo>
                <a:lnTo>
                  <a:pt x="519734" y="308698"/>
                </a:lnTo>
                <a:close/>
              </a:path>
              <a:path w="610235" h="568960">
                <a:moveTo>
                  <a:pt x="610006" y="43205"/>
                </a:moveTo>
                <a:lnTo>
                  <a:pt x="604431" y="18034"/>
                </a:lnTo>
                <a:lnTo>
                  <a:pt x="585089" y="0"/>
                </a:lnTo>
                <a:lnTo>
                  <a:pt x="558736" y="889"/>
                </a:lnTo>
                <a:lnTo>
                  <a:pt x="515848" y="26123"/>
                </a:lnTo>
                <a:lnTo>
                  <a:pt x="475792" y="55575"/>
                </a:lnTo>
                <a:lnTo>
                  <a:pt x="438404" y="88722"/>
                </a:lnTo>
                <a:lnTo>
                  <a:pt x="403567" y="125018"/>
                </a:lnTo>
                <a:lnTo>
                  <a:pt x="371119" y="163969"/>
                </a:lnTo>
                <a:lnTo>
                  <a:pt x="340918" y="205041"/>
                </a:lnTo>
                <a:lnTo>
                  <a:pt x="312826" y="247700"/>
                </a:lnTo>
                <a:lnTo>
                  <a:pt x="286702" y="291439"/>
                </a:lnTo>
                <a:lnTo>
                  <a:pt x="262394" y="335724"/>
                </a:lnTo>
                <a:lnTo>
                  <a:pt x="257530" y="344919"/>
                </a:lnTo>
                <a:lnTo>
                  <a:pt x="245376" y="332016"/>
                </a:lnTo>
                <a:lnTo>
                  <a:pt x="208114" y="295592"/>
                </a:lnTo>
                <a:lnTo>
                  <a:pt x="154673" y="250405"/>
                </a:lnTo>
                <a:lnTo>
                  <a:pt x="119722" y="230060"/>
                </a:lnTo>
                <a:lnTo>
                  <a:pt x="113296" y="230060"/>
                </a:lnTo>
                <a:lnTo>
                  <a:pt x="84493" y="256247"/>
                </a:lnTo>
                <a:lnTo>
                  <a:pt x="84924" y="268160"/>
                </a:lnTo>
                <a:lnTo>
                  <a:pt x="102196" y="294208"/>
                </a:lnTo>
                <a:lnTo>
                  <a:pt x="122732" y="307632"/>
                </a:lnTo>
                <a:lnTo>
                  <a:pt x="164630" y="342582"/>
                </a:lnTo>
                <a:lnTo>
                  <a:pt x="204444" y="382333"/>
                </a:lnTo>
                <a:lnTo>
                  <a:pt x="235737" y="417080"/>
                </a:lnTo>
                <a:lnTo>
                  <a:pt x="246164" y="429348"/>
                </a:lnTo>
                <a:lnTo>
                  <a:pt x="246697" y="429933"/>
                </a:lnTo>
                <a:lnTo>
                  <a:pt x="253047" y="436283"/>
                </a:lnTo>
                <a:lnTo>
                  <a:pt x="261696" y="439674"/>
                </a:lnTo>
                <a:lnTo>
                  <a:pt x="270878" y="439674"/>
                </a:lnTo>
                <a:lnTo>
                  <a:pt x="316039" y="383806"/>
                </a:lnTo>
                <a:lnTo>
                  <a:pt x="339090" y="341858"/>
                </a:lnTo>
                <a:lnTo>
                  <a:pt x="363067" y="301929"/>
                </a:lnTo>
                <a:lnTo>
                  <a:pt x="385610" y="267068"/>
                </a:lnTo>
                <a:lnTo>
                  <a:pt x="410349" y="231825"/>
                </a:lnTo>
                <a:lnTo>
                  <a:pt x="439140" y="194487"/>
                </a:lnTo>
                <a:lnTo>
                  <a:pt x="474141" y="153530"/>
                </a:lnTo>
                <a:lnTo>
                  <a:pt x="508190" y="120357"/>
                </a:lnTo>
                <a:lnTo>
                  <a:pt x="546684" y="91567"/>
                </a:lnTo>
                <a:lnTo>
                  <a:pt x="595033" y="63703"/>
                </a:lnTo>
                <a:lnTo>
                  <a:pt x="610006" y="43205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60933" y="9052559"/>
            <a:ext cx="4190365" cy="587375"/>
          </a:xfrm>
          <a:custGeom>
            <a:avLst/>
            <a:gdLst/>
            <a:ahLst/>
            <a:cxnLst/>
            <a:rect l="l" t="t" r="r" b="b"/>
            <a:pathLst>
              <a:path w="4190365" h="587375">
                <a:moveTo>
                  <a:pt x="3896966" y="587111"/>
                </a:moveTo>
                <a:lnTo>
                  <a:pt x="293556" y="587111"/>
                </a:lnTo>
                <a:lnTo>
                  <a:pt x="245940" y="583269"/>
                </a:lnTo>
                <a:lnTo>
                  <a:pt x="200770" y="572145"/>
                </a:lnTo>
                <a:lnTo>
                  <a:pt x="158651" y="554345"/>
                </a:lnTo>
                <a:lnTo>
                  <a:pt x="120186" y="530472"/>
                </a:lnTo>
                <a:lnTo>
                  <a:pt x="85981" y="501130"/>
                </a:lnTo>
                <a:lnTo>
                  <a:pt x="56640" y="466925"/>
                </a:lnTo>
                <a:lnTo>
                  <a:pt x="32767" y="428461"/>
                </a:lnTo>
                <a:lnTo>
                  <a:pt x="14966" y="386341"/>
                </a:lnTo>
                <a:lnTo>
                  <a:pt x="3843" y="341171"/>
                </a:lnTo>
                <a:lnTo>
                  <a:pt x="0" y="293555"/>
                </a:lnTo>
                <a:lnTo>
                  <a:pt x="3843" y="245939"/>
                </a:lnTo>
                <a:lnTo>
                  <a:pt x="14966" y="200769"/>
                </a:lnTo>
                <a:lnTo>
                  <a:pt x="32767" y="158649"/>
                </a:lnTo>
                <a:lnTo>
                  <a:pt x="56640" y="120185"/>
                </a:lnTo>
                <a:lnTo>
                  <a:pt x="85981" y="85980"/>
                </a:lnTo>
                <a:lnTo>
                  <a:pt x="120186" y="56639"/>
                </a:lnTo>
                <a:lnTo>
                  <a:pt x="158651" y="32766"/>
                </a:lnTo>
                <a:lnTo>
                  <a:pt x="200770" y="14965"/>
                </a:lnTo>
                <a:lnTo>
                  <a:pt x="245940" y="3841"/>
                </a:lnTo>
                <a:lnTo>
                  <a:pt x="293556" y="0"/>
                </a:lnTo>
                <a:lnTo>
                  <a:pt x="3896966" y="0"/>
                </a:lnTo>
                <a:lnTo>
                  <a:pt x="3944582" y="3841"/>
                </a:lnTo>
                <a:lnTo>
                  <a:pt x="3989752" y="14965"/>
                </a:lnTo>
                <a:lnTo>
                  <a:pt x="4031871" y="32766"/>
                </a:lnTo>
                <a:lnTo>
                  <a:pt x="4070336" y="56639"/>
                </a:lnTo>
                <a:lnTo>
                  <a:pt x="4104541" y="85980"/>
                </a:lnTo>
                <a:lnTo>
                  <a:pt x="4133882" y="120185"/>
                </a:lnTo>
                <a:lnTo>
                  <a:pt x="4157755" y="158649"/>
                </a:lnTo>
                <a:lnTo>
                  <a:pt x="4175556" y="200769"/>
                </a:lnTo>
                <a:lnTo>
                  <a:pt x="4186679" y="245939"/>
                </a:lnTo>
                <a:lnTo>
                  <a:pt x="4190048" y="287687"/>
                </a:lnTo>
                <a:lnTo>
                  <a:pt x="4190048" y="299423"/>
                </a:lnTo>
                <a:lnTo>
                  <a:pt x="4186679" y="341171"/>
                </a:lnTo>
                <a:lnTo>
                  <a:pt x="4175556" y="386341"/>
                </a:lnTo>
                <a:lnTo>
                  <a:pt x="4157755" y="428461"/>
                </a:lnTo>
                <a:lnTo>
                  <a:pt x="4133882" y="466925"/>
                </a:lnTo>
                <a:lnTo>
                  <a:pt x="4104541" y="501130"/>
                </a:lnTo>
                <a:lnTo>
                  <a:pt x="4070336" y="530472"/>
                </a:lnTo>
                <a:lnTo>
                  <a:pt x="4031871" y="554345"/>
                </a:lnTo>
                <a:lnTo>
                  <a:pt x="3989752" y="572145"/>
                </a:lnTo>
                <a:lnTo>
                  <a:pt x="3944582" y="583269"/>
                </a:lnTo>
                <a:lnTo>
                  <a:pt x="3896966" y="58711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518588" y="3883226"/>
            <a:ext cx="55244" cy="51435"/>
          </a:xfrm>
          <a:custGeom>
            <a:avLst/>
            <a:gdLst/>
            <a:ahLst/>
            <a:cxnLst/>
            <a:rect l="l" t="t" r="r" b="b"/>
            <a:pathLst>
              <a:path w="55245" h="51435">
                <a:moveTo>
                  <a:pt x="37027" y="50992"/>
                </a:moveTo>
                <a:lnTo>
                  <a:pt x="0" y="50992"/>
                </a:lnTo>
                <a:lnTo>
                  <a:pt x="4137" y="42212"/>
                </a:lnTo>
                <a:lnTo>
                  <a:pt x="29203" y="13237"/>
                </a:lnTo>
                <a:lnTo>
                  <a:pt x="54751" y="0"/>
                </a:lnTo>
                <a:lnTo>
                  <a:pt x="48253" y="12026"/>
                </a:lnTo>
                <a:lnTo>
                  <a:pt x="43133" y="24534"/>
                </a:lnTo>
                <a:lnTo>
                  <a:pt x="39391" y="37523"/>
                </a:lnTo>
                <a:lnTo>
                  <a:pt x="37027" y="50992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518580" y="4003557"/>
            <a:ext cx="55244" cy="51435"/>
          </a:xfrm>
          <a:custGeom>
            <a:avLst/>
            <a:gdLst/>
            <a:ahLst/>
            <a:cxnLst/>
            <a:rect l="l" t="t" r="r" b="b"/>
            <a:pathLst>
              <a:path w="55245" h="51435">
                <a:moveTo>
                  <a:pt x="54765" y="50992"/>
                </a:moveTo>
                <a:lnTo>
                  <a:pt x="21772" y="31522"/>
                </a:lnTo>
                <a:lnTo>
                  <a:pt x="0" y="0"/>
                </a:lnTo>
                <a:lnTo>
                  <a:pt x="37027" y="0"/>
                </a:lnTo>
                <a:lnTo>
                  <a:pt x="39391" y="13467"/>
                </a:lnTo>
                <a:lnTo>
                  <a:pt x="43134" y="26453"/>
                </a:lnTo>
                <a:lnTo>
                  <a:pt x="48258" y="38961"/>
                </a:lnTo>
                <a:lnTo>
                  <a:pt x="54765" y="50992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569696" y="3878744"/>
            <a:ext cx="64135" cy="55880"/>
          </a:xfrm>
          <a:custGeom>
            <a:avLst/>
            <a:gdLst/>
            <a:ahLst/>
            <a:cxnLst/>
            <a:rect l="l" t="t" r="r" b="b"/>
            <a:pathLst>
              <a:path w="64135" h="55879">
                <a:moveTo>
                  <a:pt x="63682" y="55472"/>
                </a:moveTo>
                <a:lnTo>
                  <a:pt x="0" y="55472"/>
                </a:lnTo>
                <a:lnTo>
                  <a:pt x="5630" y="32523"/>
                </a:lnTo>
                <a:lnTo>
                  <a:pt x="13372" y="15041"/>
                </a:lnTo>
                <a:lnTo>
                  <a:pt x="22388" y="3907"/>
                </a:lnTo>
                <a:lnTo>
                  <a:pt x="31841" y="0"/>
                </a:lnTo>
                <a:lnTo>
                  <a:pt x="41291" y="3907"/>
                </a:lnTo>
                <a:lnTo>
                  <a:pt x="50304" y="15041"/>
                </a:lnTo>
                <a:lnTo>
                  <a:pt x="58045" y="32523"/>
                </a:lnTo>
                <a:lnTo>
                  <a:pt x="63682" y="55472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449023" y="3816349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5" h="305435">
                <a:moveTo>
                  <a:pt x="235458" y="187210"/>
                </a:moveTo>
                <a:lnTo>
                  <a:pt x="198424" y="187210"/>
                </a:lnTo>
                <a:lnTo>
                  <a:pt x="196062" y="200685"/>
                </a:lnTo>
                <a:lnTo>
                  <a:pt x="192316" y="213664"/>
                </a:lnTo>
                <a:lnTo>
                  <a:pt x="187198" y="226174"/>
                </a:lnTo>
                <a:lnTo>
                  <a:pt x="180708" y="238201"/>
                </a:lnTo>
                <a:lnTo>
                  <a:pt x="189750" y="234696"/>
                </a:lnTo>
                <a:lnTo>
                  <a:pt x="220433" y="211759"/>
                </a:lnTo>
                <a:lnTo>
                  <a:pt x="231317" y="195986"/>
                </a:lnTo>
                <a:lnTo>
                  <a:pt x="235458" y="187210"/>
                </a:lnTo>
                <a:close/>
              </a:path>
              <a:path w="305435" h="305435">
                <a:moveTo>
                  <a:pt x="305003" y="150418"/>
                </a:moveTo>
                <a:lnTo>
                  <a:pt x="298488" y="108267"/>
                </a:lnTo>
                <a:lnTo>
                  <a:pt x="279349" y="67792"/>
                </a:lnTo>
                <a:lnTo>
                  <a:pt x="256578" y="41071"/>
                </a:lnTo>
                <a:lnTo>
                  <a:pt x="256578" y="154457"/>
                </a:lnTo>
                <a:lnTo>
                  <a:pt x="256120" y="162509"/>
                </a:lnTo>
                <a:lnTo>
                  <a:pt x="255663" y="166509"/>
                </a:lnTo>
                <a:lnTo>
                  <a:pt x="254279" y="174472"/>
                </a:lnTo>
                <a:lnTo>
                  <a:pt x="254165" y="174917"/>
                </a:lnTo>
                <a:lnTo>
                  <a:pt x="253352" y="178396"/>
                </a:lnTo>
                <a:lnTo>
                  <a:pt x="232727" y="218770"/>
                </a:lnTo>
                <a:lnTo>
                  <a:pt x="200596" y="244779"/>
                </a:lnTo>
                <a:lnTo>
                  <a:pt x="160832" y="256222"/>
                </a:lnTo>
                <a:lnTo>
                  <a:pt x="152488" y="256552"/>
                </a:lnTo>
                <a:lnTo>
                  <a:pt x="144145" y="256222"/>
                </a:lnTo>
                <a:lnTo>
                  <a:pt x="104419" y="244779"/>
                </a:lnTo>
                <a:lnTo>
                  <a:pt x="72288" y="218770"/>
                </a:lnTo>
                <a:lnTo>
                  <a:pt x="52793" y="182257"/>
                </a:lnTo>
                <a:lnTo>
                  <a:pt x="48412" y="154457"/>
                </a:lnTo>
                <a:lnTo>
                  <a:pt x="48412" y="150418"/>
                </a:lnTo>
                <a:lnTo>
                  <a:pt x="58623" y="107569"/>
                </a:lnTo>
                <a:lnTo>
                  <a:pt x="82588" y="75425"/>
                </a:lnTo>
                <a:lnTo>
                  <a:pt x="120751" y="53416"/>
                </a:lnTo>
                <a:lnTo>
                  <a:pt x="148475" y="48526"/>
                </a:lnTo>
                <a:lnTo>
                  <a:pt x="156540" y="48526"/>
                </a:lnTo>
                <a:lnTo>
                  <a:pt x="195491" y="57772"/>
                </a:lnTo>
                <a:lnTo>
                  <a:pt x="230847" y="84048"/>
                </a:lnTo>
                <a:lnTo>
                  <a:pt x="250939" y="118757"/>
                </a:lnTo>
                <a:lnTo>
                  <a:pt x="256578" y="154457"/>
                </a:lnTo>
                <a:lnTo>
                  <a:pt x="256578" y="41071"/>
                </a:lnTo>
                <a:lnTo>
                  <a:pt x="224421" y="18008"/>
                </a:lnTo>
                <a:lnTo>
                  <a:pt x="182270" y="2921"/>
                </a:lnTo>
                <a:lnTo>
                  <a:pt x="152501" y="0"/>
                </a:lnTo>
                <a:lnTo>
                  <a:pt x="145008" y="177"/>
                </a:lnTo>
                <a:lnTo>
                  <a:pt x="101117" y="8902"/>
                </a:lnTo>
                <a:lnTo>
                  <a:pt x="61620" y="30022"/>
                </a:lnTo>
                <a:lnTo>
                  <a:pt x="29984" y="61658"/>
                </a:lnTo>
                <a:lnTo>
                  <a:pt x="8864" y="101155"/>
                </a:lnTo>
                <a:lnTo>
                  <a:pt x="635" y="138353"/>
                </a:lnTo>
                <a:lnTo>
                  <a:pt x="139" y="145046"/>
                </a:lnTo>
                <a:lnTo>
                  <a:pt x="12" y="150418"/>
                </a:lnTo>
                <a:lnTo>
                  <a:pt x="0" y="154457"/>
                </a:lnTo>
                <a:lnTo>
                  <a:pt x="139" y="160032"/>
                </a:lnTo>
                <a:lnTo>
                  <a:pt x="8864" y="203923"/>
                </a:lnTo>
                <a:lnTo>
                  <a:pt x="29984" y="243420"/>
                </a:lnTo>
                <a:lnTo>
                  <a:pt x="61620" y="275069"/>
                </a:lnTo>
                <a:lnTo>
                  <a:pt x="101117" y="296176"/>
                </a:lnTo>
                <a:lnTo>
                  <a:pt x="145008" y="304914"/>
                </a:lnTo>
                <a:lnTo>
                  <a:pt x="152501" y="305092"/>
                </a:lnTo>
                <a:lnTo>
                  <a:pt x="159994" y="304914"/>
                </a:lnTo>
                <a:lnTo>
                  <a:pt x="203885" y="296176"/>
                </a:lnTo>
                <a:lnTo>
                  <a:pt x="243382" y="275069"/>
                </a:lnTo>
                <a:lnTo>
                  <a:pt x="264045" y="256552"/>
                </a:lnTo>
                <a:lnTo>
                  <a:pt x="265544" y="254977"/>
                </a:lnTo>
                <a:lnTo>
                  <a:pt x="290410" y="217779"/>
                </a:lnTo>
                <a:lnTo>
                  <a:pt x="303415" y="174917"/>
                </a:lnTo>
                <a:lnTo>
                  <a:pt x="303466" y="174472"/>
                </a:lnTo>
                <a:lnTo>
                  <a:pt x="304330" y="167500"/>
                </a:lnTo>
                <a:lnTo>
                  <a:pt x="304393" y="166509"/>
                </a:lnTo>
                <a:lnTo>
                  <a:pt x="304876" y="160032"/>
                </a:lnTo>
                <a:lnTo>
                  <a:pt x="305003" y="154457"/>
                </a:lnTo>
                <a:lnTo>
                  <a:pt x="305003" y="150418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448987" y="4256447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5" h="305435">
                <a:moveTo>
                  <a:pt x="152548" y="305097"/>
                </a:moveTo>
                <a:lnTo>
                  <a:pt x="104332" y="297320"/>
                </a:lnTo>
                <a:lnTo>
                  <a:pt x="62456" y="275663"/>
                </a:lnTo>
                <a:lnTo>
                  <a:pt x="29433" y="242640"/>
                </a:lnTo>
                <a:lnTo>
                  <a:pt x="7777" y="200764"/>
                </a:lnTo>
                <a:lnTo>
                  <a:pt x="0" y="152548"/>
                </a:lnTo>
                <a:lnTo>
                  <a:pt x="7777" y="104332"/>
                </a:lnTo>
                <a:lnTo>
                  <a:pt x="29433" y="62456"/>
                </a:lnTo>
                <a:lnTo>
                  <a:pt x="62456" y="29433"/>
                </a:lnTo>
                <a:lnTo>
                  <a:pt x="104332" y="7777"/>
                </a:lnTo>
                <a:lnTo>
                  <a:pt x="152548" y="0"/>
                </a:lnTo>
                <a:lnTo>
                  <a:pt x="200764" y="7777"/>
                </a:lnTo>
                <a:lnTo>
                  <a:pt x="242640" y="29433"/>
                </a:lnTo>
                <a:lnTo>
                  <a:pt x="275663" y="62456"/>
                </a:lnTo>
                <a:lnTo>
                  <a:pt x="287832" y="85986"/>
                </a:lnTo>
                <a:lnTo>
                  <a:pt x="81267" y="85986"/>
                </a:lnTo>
                <a:lnTo>
                  <a:pt x="83261" y="87644"/>
                </a:lnTo>
                <a:lnTo>
                  <a:pt x="94751" y="96837"/>
                </a:lnTo>
                <a:lnTo>
                  <a:pt x="71189" y="96837"/>
                </a:lnTo>
                <a:lnTo>
                  <a:pt x="71189" y="215805"/>
                </a:lnTo>
                <a:lnTo>
                  <a:pt x="74504" y="219110"/>
                </a:lnTo>
                <a:lnTo>
                  <a:pt x="287832" y="219110"/>
                </a:lnTo>
                <a:lnTo>
                  <a:pt x="275663" y="242640"/>
                </a:lnTo>
                <a:lnTo>
                  <a:pt x="242640" y="275663"/>
                </a:lnTo>
                <a:lnTo>
                  <a:pt x="200764" y="297320"/>
                </a:lnTo>
                <a:lnTo>
                  <a:pt x="152548" y="305097"/>
                </a:lnTo>
                <a:close/>
              </a:path>
              <a:path w="305435" h="305435">
                <a:moveTo>
                  <a:pt x="176223" y="143080"/>
                </a:moveTo>
                <a:lnTo>
                  <a:pt x="152548" y="143080"/>
                </a:lnTo>
                <a:lnTo>
                  <a:pt x="221836" y="87644"/>
                </a:lnTo>
                <a:lnTo>
                  <a:pt x="223829" y="85986"/>
                </a:lnTo>
                <a:lnTo>
                  <a:pt x="287832" y="85986"/>
                </a:lnTo>
                <a:lnTo>
                  <a:pt x="293444" y="96837"/>
                </a:lnTo>
                <a:lnTo>
                  <a:pt x="233908" y="96837"/>
                </a:lnTo>
                <a:lnTo>
                  <a:pt x="231243" y="99065"/>
                </a:lnTo>
                <a:lnTo>
                  <a:pt x="176223" y="143080"/>
                </a:lnTo>
                <a:close/>
              </a:path>
              <a:path w="305435" h="305435">
                <a:moveTo>
                  <a:pt x="154470" y="160481"/>
                </a:moveTo>
                <a:lnTo>
                  <a:pt x="150626" y="160481"/>
                </a:lnTo>
                <a:lnTo>
                  <a:pt x="73853" y="99065"/>
                </a:lnTo>
                <a:lnTo>
                  <a:pt x="71189" y="96837"/>
                </a:lnTo>
                <a:lnTo>
                  <a:pt x="94751" y="96837"/>
                </a:lnTo>
                <a:lnTo>
                  <a:pt x="152548" y="143080"/>
                </a:lnTo>
                <a:lnTo>
                  <a:pt x="176223" y="143080"/>
                </a:lnTo>
                <a:lnTo>
                  <a:pt x="154470" y="160481"/>
                </a:lnTo>
                <a:close/>
              </a:path>
              <a:path w="305435" h="305435">
                <a:moveTo>
                  <a:pt x="287832" y="219110"/>
                </a:moveTo>
                <a:lnTo>
                  <a:pt x="230592" y="219110"/>
                </a:lnTo>
                <a:lnTo>
                  <a:pt x="233908" y="215805"/>
                </a:lnTo>
                <a:lnTo>
                  <a:pt x="233908" y="96837"/>
                </a:lnTo>
                <a:lnTo>
                  <a:pt x="293444" y="96837"/>
                </a:lnTo>
                <a:lnTo>
                  <a:pt x="297320" y="104332"/>
                </a:lnTo>
                <a:lnTo>
                  <a:pt x="305097" y="152548"/>
                </a:lnTo>
                <a:lnTo>
                  <a:pt x="297320" y="200764"/>
                </a:lnTo>
                <a:lnTo>
                  <a:pt x="287832" y="21911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8007"/>
            <a:ext cx="15544800" cy="1600200"/>
          </a:xfrm>
          <a:custGeom>
            <a:avLst/>
            <a:gdLst/>
            <a:ahLst/>
            <a:cxnLst/>
            <a:rect l="l" t="t" r="r" b="b"/>
            <a:pathLst>
              <a:path w="15544800" h="1600200">
                <a:moveTo>
                  <a:pt x="10187737" y="1587500"/>
                </a:moveTo>
                <a:lnTo>
                  <a:pt x="11530898" y="1587500"/>
                </a:lnTo>
                <a:lnTo>
                  <a:pt x="11462671" y="1600200"/>
                </a:lnTo>
                <a:lnTo>
                  <a:pt x="10247131" y="1600200"/>
                </a:lnTo>
                <a:lnTo>
                  <a:pt x="10187737" y="1587500"/>
                </a:lnTo>
                <a:close/>
              </a:path>
              <a:path w="15544800" h="1600200">
                <a:moveTo>
                  <a:pt x="9955118" y="1574800"/>
                </a:moveTo>
                <a:lnTo>
                  <a:pt x="11737913" y="1574800"/>
                </a:lnTo>
                <a:lnTo>
                  <a:pt x="11668524" y="1587500"/>
                </a:lnTo>
                <a:lnTo>
                  <a:pt x="10012520" y="1587500"/>
                </a:lnTo>
                <a:lnTo>
                  <a:pt x="9955118" y="1574800"/>
                </a:lnTo>
                <a:close/>
              </a:path>
              <a:path w="15544800" h="1600200">
                <a:moveTo>
                  <a:pt x="9730661" y="1562100"/>
                </a:moveTo>
                <a:lnTo>
                  <a:pt x="11948329" y="1562100"/>
                </a:lnTo>
                <a:lnTo>
                  <a:pt x="11877820" y="1574800"/>
                </a:lnTo>
                <a:lnTo>
                  <a:pt x="9785993" y="1574800"/>
                </a:lnTo>
                <a:lnTo>
                  <a:pt x="9730661" y="1562100"/>
                </a:lnTo>
                <a:close/>
              </a:path>
              <a:path w="15544800" h="1600200">
                <a:moveTo>
                  <a:pt x="9567855" y="1549400"/>
                </a:moveTo>
                <a:lnTo>
                  <a:pt x="12090434" y="1549400"/>
                </a:lnTo>
                <a:lnTo>
                  <a:pt x="12019202" y="1562100"/>
                </a:lnTo>
                <a:lnTo>
                  <a:pt x="9621586" y="1562100"/>
                </a:lnTo>
                <a:lnTo>
                  <a:pt x="9567855" y="1549400"/>
                </a:lnTo>
                <a:close/>
              </a:path>
              <a:path w="15544800" h="1600200">
                <a:moveTo>
                  <a:pt x="9462025" y="1536700"/>
                </a:moveTo>
                <a:lnTo>
                  <a:pt x="12233956" y="1536700"/>
                </a:lnTo>
                <a:lnTo>
                  <a:pt x="12162020" y="1549400"/>
                </a:lnTo>
                <a:lnTo>
                  <a:pt x="9514666" y="1549400"/>
                </a:lnTo>
                <a:lnTo>
                  <a:pt x="9462025" y="1536700"/>
                </a:lnTo>
                <a:close/>
              </a:path>
              <a:path w="15544800" h="1600200">
                <a:moveTo>
                  <a:pt x="9307435" y="1524000"/>
                </a:moveTo>
                <a:lnTo>
                  <a:pt x="12378857" y="1524000"/>
                </a:lnTo>
                <a:lnTo>
                  <a:pt x="12306236" y="1536700"/>
                </a:lnTo>
                <a:lnTo>
                  <a:pt x="9358405" y="1536700"/>
                </a:lnTo>
                <a:lnTo>
                  <a:pt x="9307435" y="1524000"/>
                </a:lnTo>
                <a:close/>
              </a:path>
              <a:path w="15544800" h="1600200">
                <a:moveTo>
                  <a:pt x="9109271" y="1498600"/>
                </a:moveTo>
                <a:lnTo>
                  <a:pt x="12598714" y="1498600"/>
                </a:lnTo>
                <a:lnTo>
                  <a:pt x="12451813" y="1524000"/>
                </a:lnTo>
                <a:lnTo>
                  <a:pt x="9257032" y="1524000"/>
                </a:lnTo>
                <a:lnTo>
                  <a:pt x="9207201" y="1511300"/>
                </a:lnTo>
                <a:lnTo>
                  <a:pt x="9157946" y="1511300"/>
                </a:lnTo>
                <a:lnTo>
                  <a:pt x="9109271" y="1498600"/>
                </a:lnTo>
                <a:close/>
              </a:path>
              <a:path w="15544800" h="1600200">
                <a:moveTo>
                  <a:pt x="8698116" y="1447800"/>
                </a:moveTo>
                <a:lnTo>
                  <a:pt x="12971505" y="1447800"/>
                </a:lnTo>
                <a:lnTo>
                  <a:pt x="12672648" y="1498600"/>
                </a:lnTo>
                <a:lnTo>
                  <a:pt x="9013684" y="1498600"/>
                </a:lnTo>
                <a:lnTo>
                  <a:pt x="8966780" y="1485900"/>
                </a:lnTo>
                <a:lnTo>
                  <a:pt x="8920476" y="1485900"/>
                </a:lnTo>
                <a:lnTo>
                  <a:pt x="8874776" y="1473200"/>
                </a:lnTo>
                <a:lnTo>
                  <a:pt x="8829686" y="1473200"/>
                </a:lnTo>
                <a:lnTo>
                  <a:pt x="8785209" y="1460500"/>
                </a:lnTo>
                <a:lnTo>
                  <a:pt x="8741351" y="1460500"/>
                </a:lnTo>
                <a:lnTo>
                  <a:pt x="8698116" y="1447800"/>
                </a:lnTo>
                <a:close/>
              </a:path>
              <a:path w="15544800" h="1600200">
                <a:moveTo>
                  <a:pt x="8265017" y="1371600"/>
                </a:moveTo>
                <a:lnTo>
                  <a:pt x="13452886" y="1371600"/>
                </a:lnTo>
                <a:lnTo>
                  <a:pt x="13351741" y="1397000"/>
                </a:lnTo>
                <a:lnTo>
                  <a:pt x="13046976" y="1447800"/>
                </a:lnTo>
                <a:lnTo>
                  <a:pt x="8655509" y="1447800"/>
                </a:lnTo>
                <a:lnTo>
                  <a:pt x="8613535" y="1435100"/>
                </a:lnTo>
                <a:lnTo>
                  <a:pt x="8572198" y="1435100"/>
                </a:lnTo>
                <a:lnTo>
                  <a:pt x="8531503" y="1422400"/>
                </a:lnTo>
                <a:lnTo>
                  <a:pt x="8491456" y="1422400"/>
                </a:lnTo>
                <a:lnTo>
                  <a:pt x="8452060" y="1409700"/>
                </a:lnTo>
                <a:lnTo>
                  <a:pt x="8413320" y="1409700"/>
                </a:lnTo>
                <a:lnTo>
                  <a:pt x="8375241" y="1397000"/>
                </a:lnTo>
                <a:lnTo>
                  <a:pt x="8337828" y="1397000"/>
                </a:lnTo>
                <a:lnTo>
                  <a:pt x="8265017" y="1371600"/>
                </a:lnTo>
                <a:close/>
              </a:path>
              <a:path w="15544800" h="1600200">
                <a:moveTo>
                  <a:pt x="8001349" y="1320800"/>
                </a:moveTo>
                <a:lnTo>
                  <a:pt x="13704937" y="1320800"/>
                </a:lnTo>
                <a:lnTo>
                  <a:pt x="13503389" y="1371600"/>
                </a:lnTo>
                <a:lnTo>
                  <a:pt x="8229630" y="1371600"/>
                </a:lnTo>
                <a:lnTo>
                  <a:pt x="8194927" y="1358900"/>
                </a:lnTo>
                <a:lnTo>
                  <a:pt x="8160913" y="1358900"/>
                </a:lnTo>
                <a:lnTo>
                  <a:pt x="8127593" y="1346200"/>
                </a:lnTo>
                <a:lnTo>
                  <a:pt x="8094972" y="1346200"/>
                </a:lnTo>
                <a:lnTo>
                  <a:pt x="8063055" y="1333500"/>
                </a:lnTo>
                <a:lnTo>
                  <a:pt x="8031845" y="1333500"/>
                </a:lnTo>
                <a:lnTo>
                  <a:pt x="8001349" y="1320800"/>
                </a:lnTo>
                <a:close/>
              </a:path>
              <a:path w="15544800" h="1600200">
                <a:moveTo>
                  <a:pt x="7714290" y="1257300"/>
                </a:moveTo>
                <a:lnTo>
                  <a:pt x="14005867" y="1257300"/>
                </a:lnTo>
                <a:lnTo>
                  <a:pt x="13755208" y="1320800"/>
                </a:lnTo>
                <a:lnTo>
                  <a:pt x="7971570" y="1320800"/>
                </a:lnTo>
                <a:lnTo>
                  <a:pt x="7942514" y="1308100"/>
                </a:lnTo>
                <a:lnTo>
                  <a:pt x="7886587" y="1308100"/>
                </a:lnTo>
                <a:lnTo>
                  <a:pt x="7859726" y="1295400"/>
                </a:lnTo>
                <a:lnTo>
                  <a:pt x="7833606" y="1295400"/>
                </a:lnTo>
                <a:lnTo>
                  <a:pt x="7808232" y="1282700"/>
                </a:lnTo>
                <a:lnTo>
                  <a:pt x="7783609" y="1282700"/>
                </a:lnTo>
                <a:lnTo>
                  <a:pt x="7759741" y="1270000"/>
                </a:lnTo>
                <a:lnTo>
                  <a:pt x="7736633" y="1270000"/>
                </a:lnTo>
                <a:lnTo>
                  <a:pt x="7714290" y="1257300"/>
                </a:lnTo>
                <a:close/>
              </a:path>
              <a:path w="15544800" h="1600200">
                <a:moveTo>
                  <a:pt x="0" y="0"/>
                </a:moveTo>
                <a:lnTo>
                  <a:pt x="15544800" y="0"/>
                </a:lnTo>
                <a:lnTo>
                  <a:pt x="15544800" y="825500"/>
                </a:lnTo>
                <a:lnTo>
                  <a:pt x="15534070" y="838200"/>
                </a:lnTo>
                <a:lnTo>
                  <a:pt x="15388128" y="876300"/>
                </a:lnTo>
                <a:lnTo>
                  <a:pt x="15339388" y="901700"/>
                </a:lnTo>
                <a:lnTo>
                  <a:pt x="15192889" y="939800"/>
                </a:lnTo>
                <a:lnTo>
                  <a:pt x="15143963" y="965200"/>
                </a:lnTo>
                <a:lnTo>
                  <a:pt x="14898639" y="1028700"/>
                </a:lnTo>
                <a:lnTo>
                  <a:pt x="14849435" y="1054100"/>
                </a:lnTo>
                <a:lnTo>
                  <a:pt x="14055860" y="1257300"/>
                </a:lnTo>
                <a:lnTo>
                  <a:pt x="7671917" y="1257300"/>
                </a:lnTo>
                <a:lnTo>
                  <a:pt x="7651897" y="1244600"/>
                </a:lnTo>
                <a:lnTo>
                  <a:pt x="7614212" y="1244600"/>
                </a:lnTo>
                <a:lnTo>
                  <a:pt x="7596557" y="1231900"/>
                </a:lnTo>
                <a:lnTo>
                  <a:pt x="7563645" y="1231900"/>
                </a:lnTo>
                <a:lnTo>
                  <a:pt x="7548397" y="1219200"/>
                </a:lnTo>
                <a:lnTo>
                  <a:pt x="7520343" y="1219200"/>
                </a:lnTo>
                <a:lnTo>
                  <a:pt x="7495574" y="1206500"/>
                </a:lnTo>
                <a:lnTo>
                  <a:pt x="7380247" y="1181100"/>
                </a:lnTo>
                <a:lnTo>
                  <a:pt x="7326208" y="1168400"/>
                </a:lnTo>
                <a:lnTo>
                  <a:pt x="7274398" y="1155700"/>
                </a:lnTo>
                <a:lnTo>
                  <a:pt x="7224678" y="1130300"/>
                </a:lnTo>
                <a:lnTo>
                  <a:pt x="7176906" y="1117600"/>
                </a:lnTo>
                <a:lnTo>
                  <a:pt x="7130944" y="1104900"/>
                </a:lnTo>
                <a:lnTo>
                  <a:pt x="7086650" y="1092200"/>
                </a:lnTo>
                <a:lnTo>
                  <a:pt x="7002509" y="1066800"/>
                </a:lnTo>
                <a:lnTo>
                  <a:pt x="6923362" y="1041400"/>
                </a:lnTo>
                <a:lnTo>
                  <a:pt x="6848088" y="1016000"/>
                </a:lnTo>
                <a:lnTo>
                  <a:pt x="6490581" y="889000"/>
                </a:lnTo>
                <a:lnTo>
                  <a:pt x="6415005" y="863600"/>
                </a:lnTo>
                <a:lnTo>
                  <a:pt x="6335455" y="838200"/>
                </a:lnTo>
                <a:lnTo>
                  <a:pt x="6293840" y="825500"/>
                </a:lnTo>
                <a:lnTo>
                  <a:pt x="6250811" y="812800"/>
                </a:lnTo>
                <a:lnTo>
                  <a:pt x="6206228" y="800100"/>
                </a:lnTo>
                <a:lnTo>
                  <a:pt x="6159951" y="787400"/>
                </a:lnTo>
                <a:lnTo>
                  <a:pt x="6111839" y="762000"/>
                </a:lnTo>
                <a:lnTo>
                  <a:pt x="6061754" y="749300"/>
                </a:lnTo>
                <a:lnTo>
                  <a:pt x="6009554" y="736600"/>
                </a:lnTo>
                <a:lnTo>
                  <a:pt x="5898250" y="711200"/>
                </a:lnTo>
                <a:lnTo>
                  <a:pt x="5838866" y="685800"/>
                </a:lnTo>
                <a:lnTo>
                  <a:pt x="5776807" y="673100"/>
                </a:lnTo>
                <a:lnTo>
                  <a:pt x="5711934" y="647700"/>
                </a:lnTo>
                <a:lnTo>
                  <a:pt x="5573180" y="622300"/>
                </a:lnTo>
                <a:lnTo>
                  <a:pt x="5499021" y="596900"/>
                </a:lnTo>
                <a:lnTo>
                  <a:pt x="5421485" y="584200"/>
                </a:lnTo>
                <a:lnTo>
                  <a:pt x="5251415" y="533400"/>
                </a:lnTo>
                <a:lnTo>
                  <a:pt x="4660784" y="393700"/>
                </a:lnTo>
                <a:lnTo>
                  <a:pt x="4456584" y="342900"/>
                </a:lnTo>
                <a:lnTo>
                  <a:pt x="4406248" y="342900"/>
                </a:lnTo>
                <a:lnTo>
                  <a:pt x="4158219" y="279400"/>
                </a:lnTo>
                <a:lnTo>
                  <a:pt x="4109255" y="279400"/>
                </a:lnTo>
                <a:lnTo>
                  <a:pt x="4011870" y="254000"/>
                </a:lnTo>
                <a:lnTo>
                  <a:pt x="3963423" y="254000"/>
                </a:lnTo>
                <a:lnTo>
                  <a:pt x="3866957" y="228600"/>
                </a:lnTo>
                <a:lnTo>
                  <a:pt x="3818914" y="228600"/>
                </a:lnTo>
                <a:lnTo>
                  <a:pt x="3723142" y="203200"/>
                </a:lnTo>
                <a:lnTo>
                  <a:pt x="3675388" y="203200"/>
                </a:lnTo>
                <a:lnTo>
                  <a:pt x="3627706" y="190500"/>
                </a:lnTo>
                <a:lnTo>
                  <a:pt x="3580083" y="190500"/>
                </a:lnTo>
                <a:lnTo>
                  <a:pt x="3532506" y="177800"/>
                </a:lnTo>
                <a:lnTo>
                  <a:pt x="3484963" y="177800"/>
                </a:lnTo>
                <a:lnTo>
                  <a:pt x="3437442" y="165100"/>
                </a:lnTo>
                <a:lnTo>
                  <a:pt x="3342411" y="165100"/>
                </a:lnTo>
                <a:lnTo>
                  <a:pt x="3294878" y="152400"/>
                </a:lnTo>
                <a:lnTo>
                  <a:pt x="3247315" y="152400"/>
                </a:lnTo>
                <a:lnTo>
                  <a:pt x="3199710" y="139700"/>
                </a:lnTo>
                <a:lnTo>
                  <a:pt x="3008623" y="139700"/>
                </a:lnTo>
                <a:lnTo>
                  <a:pt x="2960621" y="127000"/>
                </a:lnTo>
                <a:lnTo>
                  <a:pt x="0" y="127000"/>
                </a:lnTo>
                <a:lnTo>
                  <a:pt x="0" y="0"/>
                </a:lnTo>
                <a:close/>
              </a:path>
              <a:path w="15544800" h="1600200">
                <a:moveTo>
                  <a:pt x="0" y="127000"/>
                </a:moveTo>
                <a:lnTo>
                  <a:pt x="2472080" y="127000"/>
                </a:lnTo>
                <a:lnTo>
                  <a:pt x="2422097" y="139700"/>
                </a:lnTo>
                <a:lnTo>
                  <a:pt x="2270563" y="139700"/>
                </a:lnTo>
                <a:lnTo>
                  <a:pt x="2219482" y="152400"/>
                </a:lnTo>
                <a:lnTo>
                  <a:pt x="2106557" y="152400"/>
                </a:lnTo>
                <a:lnTo>
                  <a:pt x="1985040" y="177800"/>
                </a:lnTo>
                <a:lnTo>
                  <a:pt x="1925068" y="177800"/>
                </a:lnTo>
                <a:lnTo>
                  <a:pt x="1865626" y="190500"/>
                </a:lnTo>
                <a:lnTo>
                  <a:pt x="1806717" y="190500"/>
                </a:lnTo>
                <a:lnTo>
                  <a:pt x="1633230" y="228600"/>
                </a:lnTo>
                <a:lnTo>
                  <a:pt x="1576493" y="228600"/>
                </a:lnTo>
                <a:lnTo>
                  <a:pt x="1464680" y="254000"/>
                </a:lnTo>
                <a:lnTo>
                  <a:pt x="1040128" y="355600"/>
                </a:lnTo>
                <a:lnTo>
                  <a:pt x="746394" y="431800"/>
                </a:lnTo>
                <a:lnTo>
                  <a:pt x="699561" y="457200"/>
                </a:lnTo>
                <a:lnTo>
                  <a:pt x="518434" y="508000"/>
                </a:lnTo>
                <a:lnTo>
                  <a:pt x="474722" y="533400"/>
                </a:lnTo>
                <a:lnTo>
                  <a:pt x="347414" y="571500"/>
                </a:lnTo>
                <a:lnTo>
                  <a:pt x="306267" y="596900"/>
                </a:lnTo>
                <a:lnTo>
                  <a:pt x="186744" y="635000"/>
                </a:lnTo>
                <a:lnTo>
                  <a:pt x="148221" y="660400"/>
                </a:lnTo>
                <a:lnTo>
                  <a:pt x="0" y="711200"/>
                </a:lnTo>
                <a:lnTo>
                  <a:pt x="0" y="127000"/>
                </a:lnTo>
                <a:close/>
              </a:path>
            </a:pathLst>
          </a:custGeom>
          <a:solidFill>
            <a:srgbClr val="004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7530"/>
            <a:ext cx="15544800" cy="1790700"/>
          </a:xfrm>
          <a:custGeom>
            <a:avLst/>
            <a:gdLst/>
            <a:ahLst/>
            <a:cxnLst/>
            <a:rect l="l" t="t" r="r" b="b"/>
            <a:pathLst>
              <a:path w="15544800" h="1790700">
                <a:moveTo>
                  <a:pt x="4896205" y="693775"/>
                </a:moveTo>
                <a:lnTo>
                  <a:pt x="4845189" y="675894"/>
                </a:lnTo>
                <a:lnTo>
                  <a:pt x="4794034" y="658456"/>
                </a:lnTo>
                <a:lnTo>
                  <a:pt x="4742726" y="641451"/>
                </a:lnTo>
                <a:lnTo>
                  <a:pt x="4691278" y="624890"/>
                </a:lnTo>
                <a:lnTo>
                  <a:pt x="4639691" y="608774"/>
                </a:lnTo>
                <a:lnTo>
                  <a:pt x="4587951" y="593090"/>
                </a:lnTo>
                <a:lnTo>
                  <a:pt x="4536084" y="577850"/>
                </a:lnTo>
                <a:lnTo>
                  <a:pt x="4484103" y="563067"/>
                </a:lnTo>
                <a:lnTo>
                  <a:pt x="4431995" y="548728"/>
                </a:lnTo>
                <a:lnTo>
                  <a:pt x="4379760" y="534822"/>
                </a:lnTo>
                <a:lnTo>
                  <a:pt x="4327410" y="521385"/>
                </a:lnTo>
                <a:lnTo>
                  <a:pt x="4274947" y="508381"/>
                </a:lnTo>
                <a:lnTo>
                  <a:pt x="4222356" y="495833"/>
                </a:lnTo>
                <a:lnTo>
                  <a:pt x="4169689" y="483730"/>
                </a:lnTo>
                <a:lnTo>
                  <a:pt x="4116908" y="472084"/>
                </a:lnTo>
                <a:lnTo>
                  <a:pt x="4064038" y="460895"/>
                </a:lnTo>
                <a:lnTo>
                  <a:pt x="4011066" y="450151"/>
                </a:lnTo>
                <a:lnTo>
                  <a:pt x="3957993" y="439864"/>
                </a:lnTo>
                <a:lnTo>
                  <a:pt x="3904831" y="430034"/>
                </a:lnTo>
                <a:lnTo>
                  <a:pt x="3851605" y="420662"/>
                </a:lnTo>
                <a:lnTo>
                  <a:pt x="3798290" y="411746"/>
                </a:lnTo>
                <a:lnTo>
                  <a:pt x="3744912" y="403288"/>
                </a:lnTo>
                <a:lnTo>
                  <a:pt x="3691458" y="395287"/>
                </a:lnTo>
                <a:lnTo>
                  <a:pt x="3637927" y="387743"/>
                </a:lnTo>
                <a:lnTo>
                  <a:pt x="3584333" y="380657"/>
                </a:lnTo>
                <a:lnTo>
                  <a:pt x="3530701" y="374027"/>
                </a:lnTo>
                <a:lnTo>
                  <a:pt x="3477006" y="367855"/>
                </a:lnTo>
                <a:lnTo>
                  <a:pt x="3423259" y="362153"/>
                </a:lnTo>
                <a:lnTo>
                  <a:pt x="3369462" y="356908"/>
                </a:lnTo>
                <a:lnTo>
                  <a:pt x="3315614" y="352120"/>
                </a:lnTo>
                <a:lnTo>
                  <a:pt x="3261741" y="347802"/>
                </a:lnTo>
                <a:lnTo>
                  <a:pt x="3207829" y="343941"/>
                </a:lnTo>
                <a:lnTo>
                  <a:pt x="3153880" y="340550"/>
                </a:lnTo>
                <a:lnTo>
                  <a:pt x="3099917" y="337616"/>
                </a:lnTo>
                <a:lnTo>
                  <a:pt x="3045930" y="335140"/>
                </a:lnTo>
                <a:lnTo>
                  <a:pt x="2991904" y="333133"/>
                </a:lnTo>
                <a:lnTo>
                  <a:pt x="2937865" y="331584"/>
                </a:lnTo>
                <a:lnTo>
                  <a:pt x="2883827" y="330504"/>
                </a:lnTo>
                <a:lnTo>
                  <a:pt x="2829788" y="329882"/>
                </a:lnTo>
                <a:lnTo>
                  <a:pt x="2775737" y="329717"/>
                </a:lnTo>
                <a:lnTo>
                  <a:pt x="2721686" y="330022"/>
                </a:lnTo>
                <a:lnTo>
                  <a:pt x="2667635" y="330796"/>
                </a:lnTo>
                <a:lnTo>
                  <a:pt x="2613596" y="332028"/>
                </a:lnTo>
                <a:lnTo>
                  <a:pt x="2559570" y="333717"/>
                </a:lnTo>
                <a:lnTo>
                  <a:pt x="2505570" y="335876"/>
                </a:lnTo>
                <a:lnTo>
                  <a:pt x="2451582" y="338505"/>
                </a:lnTo>
                <a:lnTo>
                  <a:pt x="2397620" y="341591"/>
                </a:lnTo>
                <a:lnTo>
                  <a:pt x="2343683" y="345135"/>
                </a:lnTo>
                <a:lnTo>
                  <a:pt x="2289772" y="349135"/>
                </a:lnTo>
                <a:lnTo>
                  <a:pt x="2235898" y="353606"/>
                </a:lnTo>
                <a:lnTo>
                  <a:pt x="2182088" y="358546"/>
                </a:lnTo>
                <a:lnTo>
                  <a:pt x="2128304" y="363931"/>
                </a:lnTo>
                <a:lnTo>
                  <a:pt x="2074570" y="369785"/>
                </a:lnTo>
                <a:lnTo>
                  <a:pt x="2020887" y="376097"/>
                </a:lnTo>
                <a:lnTo>
                  <a:pt x="1967255" y="382866"/>
                </a:lnTo>
                <a:lnTo>
                  <a:pt x="1913686" y="390105"/>
                </a:lnTo>
                <a:lnTo>
                  <a:pt x="1860194" y="397802"/>
                </a:lnTo>
                <a:lnTo>
                  <a:pt x="1806765" y="405942"/>
                </a:lnTo>
                <a:lnTo>
                  <a:pt x="1753412" y="414553"/>
                </a:lnTo>
                <a:lnTo>
                  <a:pt x="1700110" y="423621"/>
                </a:lnTo>
                <a:lnTo>
                  <a:pt x="1646897" y="433133"/>
                </a:lnTo>
                <a:lnTo>
                  <a:pt x="1593786" y="443115"/>
                </a:lnTo>
                <a:lnTo>
                  <a:pt x="1540751" y="453542"/>
                </a:lnTo>
                <a:lnTo>
                  <a:pt x="1487805" y="464426"/>
                </a:lnTo>
                <a:lnTo>
                  <a:pt x="1434960" y="475767"/>
                </a:lnTo>
                <a:lnTo>
                  <a:pt x="1382204" y="487565"/>
                </a:lnTo>
                <a:lnTo>
                  <a:pt x="1329550" y="499808"/>
                </a:lnTo>
                <a:lnTo>
                  <a:pt x="1277010" y="512495"/>
                </a:lnTo>
                <a:lnTo>
                  <a:pt x="1224597" y="525640"/>
                </a:lnTo>
                <a:lnTo>
                  <a:pt x="1172286" y="539229"/>
                </a:lnTo>
                <a:lnTo>
                  <a:pt x="1120089" y="553275"/>
                </a:lnTo>
                <a:lnTo>
                  <a:pt x="1068006" y="567766"/>
                </a:lnTo>
                <a:lnTo>
                  <a:pt x="1016050" y="582701"/>
                </a:lnTo>
                <a:lnTo>
                  <a:pt x="964234" y="598068"/>
                </a:lnTo>
                <a:lnTo>
                  <a:pt x="912558" y="613892"/>
                </a:lnTo>
                <a:lnTo>
                  <a:pt x="861021" y="630148"/>
                </a:lnTo>
                <a:lnTo>
                  <a:pt x="809612" y="646861"/>
                </a:lnTo>
                <a:lnTo>
                  <a:pt x="758342" y="664006"/>
                </a:lnTo>
                <a:lnTo>
                  <a:pt x="707224" y="681583"/>
                </a:lnTo>
                <a:lnTo>
                  <a:pt x="656272" y="699604"/>
                </a:lnTo>
                <a:lnTo>
                  <a:pt x="605472" y="718058"/>
                </a:lnTo>
                <a:lnTo>
                  <a:pt x="554837" y="736955"/>
                </a:lnTo>
                <a:lnTo>
                  <a:pt x="504355" y="756272"/>
                </a:lnTo>
                <a:lnTo>
                  <a:pt x="454037" y="776033"/>
                </a:lnTo>
                <a:lnTo>
                  <a:pt x="403885" y="796226"/>
                </a:lnTo>
                <a:lnTo>
                  <a:pt x="353923" y="816838"/>
                </a:lnTo>
                <a:lnTo>
                  <a:pt x="304139" y="837882"/>
                </a:lnTo>
                <a:lnTo>
                  <a:pt x="254546" y="859345"/>
                </a:lnTo>
                <a:lnTo>
                  <a:pt x="205130" y="881240"/>
                </a:lnTo>
                <a:lnTo>
                  <a:pt x="155892" y="903566"/>
                </a:lnTo>
                <a:lnTo>
                  <a:pt x="106845" y="926299"/>
                </a:lnTo>
                <a:lnTo>
                  <a:pt x="58013" y="949452"/>
                </a:lnTo>
                <a:lnTo>
                  <a:pt x="9372" y="973023"/>
                </a:lnTo>
                <a:lnTo>
                  <a:pt x="0" y="977671"/>
                </a:lnTo>
                <a:lnTo>
                  <a:pt x="0" y="1395095"/>
                </a:lnTo>
                <a:lnTo>
                  <a:pt x="38455" y="1371638"/>
                </a:lnTo>
                <a:lnTo>
                  <a:pt x="82384" y="1345336"/>
                </a:lnTo>
                <a:lnTo>
                  <a:pt x="126517" y="1319403"/>
                </a:lnTo>
                <a:lnTo>
                  <a:pt x="170853" y="1293850"/>
                </a:lnTo>
                <a:lnTo>
                  <a:pt x="215379" y="1268666"/>
                </a:lnTo>
                <a:lnTo>
                  <a:pt x="260108" y="1243850"/>
                </a:lnTo>
                <a:lnTo>
                  <a:pt x="305041" y="1219403"/>
                </a:lnTo>
                <a:lnTo>
                  <a:pt x="350164" y="1195336"/>
                </a:lnTo>
                <a:lnTo>
                  <a:pt x="395490" y="1171638"/>
                </a:lnTo>
                <a:lnTo>
                  <a:pt x="441007" y="1148308"/>
                </a:lnTo>
                <a:lnTo>
                  <a:pt x="486727" y="1125347"/>
                </a:lnTo>
                <a:lnTo>
                  <a:pt x="532638" y="1102766"/>
                </a:lnTo>
                <a:lnTo>
                  <a:pt x="578751" y="1080541"/>
                </a:lnTo>
                <a:lnTo>
                  <a:pt x="625068" y="1058697"/>
                </a:lnTo>
                <a:lnTo>
                  <a:pt x="671576" y="1037234"/>
                </a:lnTo>
                <a:lnTo>
                  <a:pt x="718286" y="1016127"/>
                </a:lnTo>
                <a:lnTo>
                  <a:pt x="765187" y="995400"/>
                </a:lnTo>
                <a:lnTo>
                  <a:pt x="812292" y="975042"/>
                </a:lnTo>
                <a:lnTo>
                  <a:pt x="859574" y="955065"/>
                </a:lnTo>
                <a:lnTo>
                  <a:pt x="906970" y="935494"/>
                </a:lnTo>
                <a:lnTo>
                  <a:pt x="954506" y="916317"/>
                </a:lnTo>
                <a:lnTo>
                  <a:pt x="1002169" y="897547"/>
                </a:lnTo>
                <a:lnTo>
                  <a:pt x="1049959" y="879182"/>
                </a:lnTo>
                <a:lnTo>
                  <a:pt x="1097889" y="861199"/>
                </a:lnTo>
                <a:lnTo>
                  <a:pt x="1145946" y="843635"/>
                </a:lnTo>
                <a:lnTo>
                  <a:pt x="1194142" y="826452"/>
                </a:lnTo>
                <a:lnTo>
                  <a:pt x="1242466" y="809688"/>
                </a:lnTo>
                <a:lnTo>
                  <a:pt x="1290916" y="793305"/>
                </a:lnTo>
                <a:lnTo>
                  <a:pt x="1339494" y="777328"/>
                </a:lnTo>
                <a:lnTo>
                  <a:pt x="1388211" y="761758"/>
                </a:lnTo>
                <a:lnTo>
                  <a:pt x="1437068" y="746582"/>
                </a:lnTo>
                <a:lnTo>
                  <a:pt x="1486039" y="731812"/>
                </a:lnTo>
                <a:lnTo>
                  <a:pt x="1535150" y="717435"/>
                </a:lnTo>
                <a:lnTo>
                  <a:pt x="1584401" y="703465"/>
                </a:lnTo>
                <a:lnTo>
                  <a:pt x="1633766" y="689889"/>
                </a:lnTo>
                <a:lnTo>
                  <a:pt x="1683270" y="676706"/>
                </a:lnTo>
                <a:lnTo>
                  <a:pt x="1732915" y="663930"/>
                </a:lnTo>
                <a:lnTo>
                  <a:pt x="1782673" y="651560"/>
                </a:lnTo>
                <a:lnTo>
                  <a:pt x="1832571" y="639584"/>
                </a:lnTo>
                <a:lnTo>
                  <a:pt x="1897672" y="624674"/>
                </a:lnTo>
                <a:lnTo>
                  <a:pt x="1962416" y="610590"/>
                </a:lnTo>
                <a:lnTo>
                  <a:pt x="2026805" y="597293"/>
                </a:lnTo>
                <a:lnTo>
                  <a:pt x="2090826" y="584796"/>
                </a:lnTo>
                <a:lnTo>
                  <a:pt x="2154478" y="573049"/>
                </a:lnTo>
                <a:lnTo>
                  <a:pt x="2217737" y="562076"/>
                </a:lnTo>
                <a:lnTo>
                  <a:pt x="2280615" y="551827"/>
                </a:lnTo>
                <a:lnTo>
                  <a:pt x="2343086" y="542315"/>
                </a:lnTo>
                <a:lnTo>
                  <a:pt x="2405151" y="533501"/>
                </a:lnTo>
                <a:lnTo>
                  <a:pt x="2466797" y="525399"/>
                </a:lnTo>
                <a:lnTo>
                  <a:pt x="2528024" y="517969"/>
                </a:lnTo>
                <a:lnTo>
                  <a:pt x="2588818" y="511200"/>
                </a:lnTo>
                <a:lnTo>
                  <a:pt x="2649169" y="505079"/>
                </a:lnTo>
                <a:lnTo>
                  <a:pt x="2709075" y="499605"/>
                </a:lnTo>
                <a:lnTo>
                  <a:pt x="2768523" y="494753"/>
                </a:lnTo>
                <a:lnTo>
                  <a:pt x="2827515" y="490499"/>
                </a:lnTo>
                <a:lnTo>
                  <a:pt x="2886024" y="486841"/>
                </a:lnTo>
                <a:lnTo>
                  <a:pt x="2944050" y="483755"/>
                </a:lnTo>
                <a:lnTo>
                  <a:pt x="3001594" y="481228"/>
                </a:lnTo>
                <a:lnTo>
                  <a:pt x="3058630" y="479259"/>
                </a:lnTo>
                <a:lnTo>
                  <a:pt x="3115170" y="477824"/>
                </a:lnTo>
                <a:lnTo>
                  <a:pt x="3171190" y="476897"/>
                </a:lnTo>
                <a:lnTo>
                  <a:pt x="3226689" y="476478"/>
                </a:lnTo>
                <a:lnTo>
                  <a:pt x="3281654" y="476542"/>
                </a:lnTo>
                <a:lnTo>
                  <a:pt x="3336086" y="477075"/>
                </a:lnTo>
                <a:lnTo>
                  <a:pt x="3389973" y="478078"/>
                </a:lnTo>
                <a:lnTo>
                  <a:pt x="3443300" y="479513"/>
                </a:lnTo>
                <a:lnTo>
                  <a:pt x="3496068" y="481380"/>
                </a:lnTo>
                <a:lnTo>
                  <a:pt x="3548253" y="483666"/>
                </a:lnTo>
                <a:lnTo>
                  <a:pt x="3599865" y="486346"/>
                </a:lnTo>
                <a:lnTo>
                  <a:pt x="3650894" y="489407"/>
                </a:lnTo>
                <a:lnTo>
                  <a:pt x="3701326" y="492836"/>
                </a:lnTo>
                <a:lnTo>
                  <a:pt x="3751148" y="496633"/>
                </a:lnTo>
                <a:lnTo>
                  <a:pt x="3800360" y="500748"/>
                </a:lnTo>
                <a:lnTo>
                  <a:pt x="3848951" y="505206"/>
                </a:lnTo>
                <a:lnTo>
                  <a:pt x="3896906" y="509968"/>
                </a:lnTo>
                <a:lnTo>
                  <a:pt x="3944239" y="515023"/>
                </a:lnTo>
                <a:lnTo>
                  <a:pt x="3990911" y="520357"/>
                </a:lnTo>
                <a:lnTo>
                  <a:pt x="4036936" y="525957"/>
                </a:lnTo>
                <a:lnTo>
                  <a:pt x="4082300" y="531799"/>
                </a:lnTo>
                <a:lnTo>
                  <a:pt x="4126992" y="537895"/>
                </a:lnTo>
                <a:lnTo>
                  <a:pt x="4171010" y="544195"/>
                </a:lnTo>
                <a:lnTo>
                  <a:pt x="4214342" y="550710"/>
                </a:lnTo>
                <a:lnTo>
                  <a:pt x="4256976" y="557415"/>
                </a:lnTo>
                <a:lnTo>
                  <a:pt x="4298899" y="564286"/>
                </a:lnTo>
                <a:lnTo>
                  <a:pt x="4340123" y="571334"/>
                </a:lnTo>
                <a:lnTo>
                  <a:pt x="4380623" y="578510"/>
                </a:lnTo>
                <a:lnTo>
                  <a:pt x="4420387" y="585838"/>
                </a:lnTo>
                <a:lnTo>
                  <a:pt x="4459427" y="593267"/>
                </a:lnTo>
                <a:lnTo>
                  <a:pt x="4497717" y="600798"/>
                </a:lnTo>
                <a:lnTo>
                  <a:pt x="4535259" y="608431"/>
                </a:lnTo>
                <a:lnTo>
                  <a:pt x="4608055" y="623874"/>
                </a:lnTo>
                <a:lnTo>
                  <a:pt x="4677727" y="639495"/>
                </a:lnTo>
                <a:lnTo>
                  <a:pt x="4744237" y="655167"/>
                </a:lnTo>
                <a:lnTo>
                  <a:pt x="4807509" y="670763"/>
                </a:lnTo>
                <a:lnTo>
                  <a:pt x="4867478" y="686181"/>
                </a:lnTo>
                <a:lnTo>
                  <a:pt x="4896205" y="693775"/>
                </a:lnTo>
                <a:close/>
              </a:path>
              <a:path w="15544800" h="1790700">
                <a:moveTo>
                  <a:pt x="15544800" y="0"/>
                </a:moveTo>
                <a:lnTo>
                  <a:pt x="15498039" y="0"/>
                </a:lnTo>
                <a:lnTo>
                  <a:pt x="15441054" y="25400"/>
                </a:lnTo>
                <a:lnTo>
                  <a:pt x="15381732" y="63500"/>
                </a:lnTo>
                <a:lnTo>
                  <a:pt x="15263724" y="114300"/>
                </a:lnTo>
                <a:lnTo>
                  <a:pt x="15205024" y="152400"/>
                </a:lnTo>
                <a:lnTo>
                  <a:pt x="14972437" y="254000"/>
                </a:lnTo>
                <a:lnTo>
                  <a:pt x="14914855" y="292100"/>
                </a:lnTo>
                <a:lnTo>
                  <a:pt x="14630476" y="419100"/>
                </a:lnTo>
                <a:lnTo>
                  <a:pt x="14574330" y="431800"/>
                </a:lnTo>
                <a:lnTo>
                  <a:pt x="14352296" y="533400"/>
                </a:lnTo>
                <a:lnTo>
                  <a:pt x="14297432" y="546100"/>
                </a:lnTo>
                <a:lnTo>
                  <a:pt x="14188516" y="596900"/>
                </a:lnTo>
                <a:lnTo>
                  <a:pt x="14134465" y="609600"/>
                </a:lnTo>
                <a:lnTo>
                  <a:pt x="14080681" y="635000"/>
                </a:lnTo>
                <a:lnTo>
                  <a:pt x="14027188" y="647700"/>
                </a:lnTo>
                <a:lnTo>
                  <a:pt x="13973975" y="673100"/>
                </a:lnTo>
                <a:lnTo>
                  <a:pt x="13921054" y="685800"/>
                </a:lnTo>
                <a:lnTo>
                  <a:pt x="13868413" y="711200"/>
                </a:lnTo>
                <a:lnTo>
                  <a:pt x="13764019" y="736600"/>
                </a:lnTo>
                <a:lnTo>
                  <a:pt x="13712254" y="762000"/>
                </a:lnTo>
                <a:lnTo>
                  <a:pt x="13609663" y="787400"/>
                </a:lnTo>
                <a:lnTo>
                  <a:pt x="13558825" y="812800"/>
                </a:lnTo>
                <a:lnTo>
                  <a:pt x="13211848" y="901700"/>
                </a:lnTo>
                <a:lnTo>
                  <a:pt x="12744793" y="1028700"/>
                </a:lnTo>
                <a:lnTo>
                  <a:pt x="12700051" y="1028700"/>
                </a:lnTo>
                <a:lnTo>
                  <a:pt x="12568022" y="1066800"/>
                </a:lnTo>
                <a:lnTo>
                  <a:pt x="12524765" y="1066800"/>
                </a:lnTo>
                <a:lnTo>
                  <a:pt x="12439409" y="1092200"/>
                </a:lnTo>
                <a:lnTo>
                  <a:pt x="12397308" y="1092200"/>
                </a:lnTo>
                <a:lnTo>
                  <a:pt x="12355589" y="1104900"/>
                </a:lnTo>
                <a:lnTo>
                  <a:pt x="12314276" y="1104900"/>
                </a:lnTo>
                <a:lnTo>
                  <a:pt x="12273356" y="1117600"/>
                </a:lnTo>
                <a:lnTo>
                  <a:pt x="12232843" y="1117600"/>
                </a:lnTo>
                <a:lnTo>
                  <a:pt x="12192724" y="1130300"/>
                </a:lnTo>
                <a:lnTo>
                  <a:pt x="12153024" y="1130300"/>
                </a:lnTo>
                <a:lnTo>
                  <a:pt x="12113717" y="1143000"/>
                </a:lnTo>
                <a:lnTo>
                  <a:pt x="12074830" y="1143000"/>
                </a:lnTo>
                <a:lnTo>
                  <a:pt x="12036362" y="1155700"/>
                </a:lnTo>
                <a:lnTo>
                  <a:pt x="11998325" y="1155700"/>
                </a:lnTo>
                <a:lnTo>
                  <a:pt x="11960695" y="1168400"/>
                </a:lnTo>
                <a:lnTo>
                  <a:pt x="11923497" y="1168400"/>
                </a:lnTo>
                <a:lnTo>
                  <a:pt x="11886717" y="1181100"/>
                </a:lnTo>
                <a:lnTo>
                  <a:pt x="11814480" y="1181100"/>
                </a:lnTo>
                <a:lnTo>
                  <a:pt x="11779021" y="1193800"/>
                </a:lnTo>
                <a:lnTo>
                  <a:pt x="11709413" y="1193800"/>
                </a:lnTo>
                <a:lnTo>
                  <a:pt x="11675288" y="1206500"/>
                </a:lnTo>
                <a:lnTo>
                  <a:pt x="11575618" y="1206500"/>
                </a:lnTo>
                <a:lnTo>
                  <a:pt x="11543322" y="1219200"/>
                </a:lnTo>
                <a:lnTo>
                  <a:pt x="11447755" y="1219200"/>
                </a:lnTo>
                <a:lnTo>
                  <a:pt x="11384178" y="1231900"/>
                </a:lnTo>
                <a:lnTo>
                  <a:pt x="11320755" y="1231900"/>
                </a:lnTo>
                <a:lnTo>
                  <a:pt x="11257483" y="1244600"/>
                </a:lnTo>
                <a:lnTo>
                  <a:pt x="11068685" y="1244600"/>
                </a:lnTo>
                <a:lnTo>
                  <a:pt x="11006099" y="1257300"/>
                </a:lnTo>
                <a:lnTo>
                  <a:pt x="10634358" y="1257300"/>
                </a:lnTo>
                <a:lnTo>
                  <a:pt x="10573068" y="1270000"/>
                </a:lnTo>
                <a:lnTo>
                  <a:pt x="10451084" y="1270000"/>
                </a:lnTo>
                <a:lnTo>
                  <a:pt x="10390403" y="1257300"/>
                </a:lnTo>
                <a:lnTo>
                  <a:pt x="10030828" y="1257300"/>
                </a:lnTo>
                <a:lnTo>
                  <a:pt x="9971684" y="1244600"/>
                </a:lnTo>
                <a:lnTo>
                  <a:pt x="9795662" y="1244600"/>
                </a:lnTo>
                <a:lnTo>
                  <a:pt x="9737471" y="1231900"/>
                </a:lnTo>
                <a:lnTo>
                  <a:pt x="9621837" y="1231900"/>
                </a:lnTo>
                <a:lnTo>
                  <a:pt x="9564395" y="1219200"/>
                </a:lnTo>
                <a:lnTo>
                  <a:pt x="9507207" y="1219200"/>
                </a:lnTo>
                <a:lnTo>
                  <a:pt x="9450286" y="1206500"/>
                </a:lnTo>
                <a:lnTo>
                  <a:pt x="9337218" y="1206500"/>
                </a:lnTo>
                <a:lnTo>
                  <a:pt x="9281096" y="1193800"/>
                </a:lnTo>
                <a:lnTo>
                  <a:pt x="9225242" y="1193800"/>
                </a:lnTo>
                <a:lnTo>
                  <a:pt x="9169667" y="1181100"/>
                </a:lnTo>
                <a:lnTo>
                  <a:pt x="9114371" y="1181100"/>
                </a:lnTo>
                <a:lnTo>
                  <a:pt x="9059354" y="1168400"/>
                </a:lnTo>
                <a:lnTo>
                  <a:pt x="9004630" y="1168400"/>
                </a:lnTo>
                <a:lnTo>
                  <a:pt x="8896045" y="1143000"/>
                </a:lnTo>
                <a:lnTo>
                  <a:pt x="8842197" y="1143000"/>
                </a:lnTo>
                <a:lnTo>
                  <a:pt x="8788654" y="1130300"/>
                </a:lnTo>
                <a:lnTo>
                  <a:pt x="8735416" y="1130300"/>
                </a:lnTo>
                <a:lnTo>
                  <a:pt x="8629840" y="1104900"/>
                </a:lnTo>
                <a:lnTo>
                  <a:pt x="8577529" y="1104900"/>
                </a:lnTo>
                <a:lnTo>
                  <a:pt x="8473859" y="1079500"/>
                </a:lnTo>
                <a:lnTo>
                  <a:pt x="8422513" y="1079500"/>
                </a:lnTo>
                <a:lnTo>
                  <a:pt x="8270430" y="1041400"/>
                </a:lnTo>
                <a:lnTo>
                  <a:pt x="8220405" y="1041400"/>
                </a:lnTo>
                <a:lnTo>
                  <a:pt x="8072387" y="1003300"/>
                </a:lnTo>
                <a:lnTo>
                  <a:pt x="8023746" y="1003300"/>
                </a:lnTo>
                <a:lnTo>
                  <a:pt x="7832738" y="952500"/>
                </a:lnTo>
                <a:lnTo>
                  <a:pt x="7785900" y="952500"/>
                </a:lnTo>
                <a:lnTo>
                  <a:pt x="7602271" y="901700"/>
                </a:lnTo>
                <a:lnTo>
                  <a:pt x="7557313" y="901700"/>
                </a:lnTo>
                <a:lnTo>
                  <a:pt x="7338415" y="838200"/>
                </a:lnTo>
                <a:lnTo>
                  <a:pt x="7295832" y="838200"/>
                </a:lnTo>
                <a:lnTo>
                  <a:pt x="7049021" y="762000"/>
                </a:lnTo>
                <a:lnTo>
                  <a:pt x="7009358" y="762000"/>
                </a:lnTo>
                <a:lnTo>
                  <a:pt x="6817588" y="698500"/>
                </a:lnTo>
                <a:lnTo>
                  <a:pt x="6780568" y="698500"/>
                </a:lnTo>
                <a:lnTo>
                  <a:pt x="6637007" y="647700"/>
                </a:lnTo>
                <a:lnTo>
                  <a:pt x="6602273" y="647700"/>
                </a:lnTo>
                <a:lnTo>
                  <a:pt x="6500889" y="609600"/>
                </a:lnTo>
                <a:lnTo>
                  <a:pt x="6468046" y="609600"/>
                </a:lnTo>
                <a:lnTo>
                  <a:pt x="6403797" y="584200"/>
                </a:lnTo>
                <a:lnTo>
                  <a:pt x="6341504" y="571500"/>
                </a:lnTo>
                <a:lnTo>
                  <a:pt x="6251791" y="546100"/>
                </a:lnTo>
                <a:lnTo>
                  <a:pt x="6186779" y="520700"/>
                </a:lnTo>
                <a:lnTo>
                  <a:pt x="6123330" y="508000"/>
                </a:lnTo>
                <a:lnTo>
                  <a:pt x="6061380" y="482600"/>
                </a:lnTo>
                <a:lnTo>
                  <a:pt x="6000889" y="469900"/>
                </a:lnTo>
                <a:lnTo>
                  <a:pt x="5941796" y="444500"/>
                </a:lnTo>
                <a:lnTo>
                  <a:pt x="5884049" y="431800"/>
                </a:lnTo>
                <a:lnTo>
                  <a:pt x="5827623" y="406400"/>
                </a:lnTo>
                <a:lnTo>
                  <a:pt x="5772455" y="393700"/>
                </a:lnTo>
                <a:lnTo>
                  <a:pt x="5718480" y="368300"/>
                </a:lnTo>
                <a:lnTo>
                  <a:pt x="5613971" y="342900"/>
                </a:lnTo>
                <a:lnTo>
                  <a:pt x="5563336" y="317500"/>
                </a:lnTo>
                <a:lnTo>
                  <a:pt x="5513705" y="304800"/>
                </a:lnTo>
                <a:lnTo>
                  <a:pt x="5465038" y="279400"/>
                </a:lnTo>
                <a:lnTo>
                  <a:pt x="5370398" y="254000"/>
                </a:lnTo>
                <a:lnTo>
                  <a:pt x="5324322" y="228600"/>
                </a:lnTo>
                <a:lnTo>
                  <a:pt x="5190490" y="190500"/>
                </a:lnTo>
                <a:lnTo>
                  <a:pt x="5147183" y="165100"/>
                </a:lnTo>
                <a:lnTo>
                  <a:pt x="5062220" y="139700"/>
                </a:lnTo>
                <a:lnTo>
                  <a:pt x="4897552" y="76200"/>
                </a:lnTo>
                <a:lnTo>
                  <a:pt x="4817046" y="50800"/>
                </a:lnTo>
                <a:lnTo>
                  <a:pt x="4777079" y="25400"/>
                </a:lnTo>
                <a:lnTo>
                  <a:pt x="4697488" y="0"/>
                </a:lnTo>
                <a:lnTo>
                  <a:pt x="0" y="0"/>
                </a:lnTo>
                <a:lnTo>
                  <a:pt x="0" y="215900"/>
                </a:lnTo>
                <a:lnTo>
                  <a:pt x="0" y="774700"/>
                </a:lnTo>
                <a:lnTo>
                  <a:pt x="31902" y="762000"/>
                </a:lnTo>
                <a:lnTo>
                  <a:pt x="140703" y="723900"/>
                </a:lnTo>
                <a:lnTo>
                  <a:pt x="178295" y="698500"/>
                </a:lnTo>
                <a:lnTo>
                  <a:pt x="295021" y="660400"/>
                </a:lnTo>
                <a:lnTo>
                  <a:pt x="417537" y="622300"/>
                </a:lnTo>
                <a:lnTo>
                  <a:pt x="459651" y="596900"/>
                </a:lnTo>
                <a:lnTo>
                  <a:pt x="679488" y="533400"/>
                </a:lnTo>
                <a:lnTo>
                  <a:pt x="818667" y="495300"/>
                </a:lnTo>
                <a:lnTo>
                  <a:pt x="866254" y="469900"/>
                </a:lnTo>
                <a:lnTo>
                  <a:pt x="1163853" y="393700"/>
                </a:lnTo>
                <a:lnTo>
                  <a:pt x="1215428" y="393700"/>
                </a:lnTo>
                <a:lnTo>
                  <a:pt x="1536369" y="317500"/>
                </a:lnTo>
                <a:lnTo>
                  <a:pt x="1591716" y="317500"/>
                </a:lnTo>
                <a:lnTo>
                  <a:pt x="1703997" y="292100"/>
                </a:lnTo>
                <a:lnTo>
                  <a:pt x="1760893" y="292100"/>
                </a:lnTo>
                <a:lnTo>
                  <a:pt x="1876234" y="266700"/>
                </a:lnTo>
                <a:lnTo>
                  <a:pt x="1934641" y="266700"/>
                </a:lnTo>
                <a:lnTo>
                  <a:pt x="1993557" y="254000"/>
                </a:lnTo>
                <a:lnTo>
                  <a:pt x="2052955" y="254000"/>
                </a:lnTo>
                <a:lnTo>
                  <a:pt x="2112835" y="241300"/>
                </a:lnTo>
                <a:lnTo>
                  <a:pt x="2173198" y="241300"/>
                </a:lnTo>
                <a:lnTo>
                  <a:pt x="2234044" y="228600"/>
                </a:lnTo>
                <a:lnTo>
                  <a:pt x="2419362" y="228600"/>
                </a:lnTo>
                <a:lnTo>
                  <a:pt x="2482062" y="215900"/>
                </a:lnTo>
                <a:lnTo>
                  <a:pt x="3010281" y="215900"/>
                </a:lnTo>
                <a:lnTo>
                  <a:pt x="3056305" y="228600"/>
                </a:lnTo>
                <a:lnTo>
                  <a:pt x="3235617" y="228600"/>
                </a:lnTo>
                <a:lnTo>
                  <a:pt x="3279330" y="241300"/>
                </a:lnTo>
                <a:lnTo>
                  <a:pt x="3365525" y="241300"/>
                </a:lnTo>
                <a:lnTo>
                  <a:pt x="3408045" y="254000"/>
                </a:lnTo>
                <a:lnTo>
                  <a:pt x="3450196" y="254000"/>
                </a:lnTo>
                <a:lnTo>
                  <a:pt x="3491992" y="266700"/>
                </a:lnTo>
                <a:lnTo>
                  <a:pt x="3533457" y="266700"/>
                </a:lnTo>
                <a:lnTo>
                  <a:pt x="3574605" y="279400"/>
                </a:lnTo>
                <a:lnTo>
                  <a:pt x="3615461" y="279400"/>
                </a:lnTo>
                <a:lnTo>
                  <a:pt x="3656025" y="292100"/>
                </a:lnTo>
                <a:lnTo>
                  <a:pt x="3696322" y="292100"/>
                </a:lnTo>
                <a:lnTo>
                  <a:pt x="3736365" y="304800"/>
                </a:lnTo>
                <a:lnTo>
                  <a:pt x="3776167" y="304800"/>
                </a:lnTo>
                <a:lnTo>
                  <a:pt x="3855148" y="330200"/>
                </a:lnTo>
                <a:lnTo>
                  <a:pt x="3894340" y="330200"/>
                </a:lnTo>
                <a:lnTo>
                  <a:pt x="3972242" y="355600"/>
                </a:lnTo>
                <a:lnTo>
                  <a:pt x="4010977" y="355600"/>
                </a:lnTo>
                <a:lnTo>
                  <a:pt x="4088092" y="381000"/>
                </a:lnTo>
                <a:lnTo>
                  <a:pt x="4126509" y="381000"/>
                </a:lnTo>
                <a:lnTo>
                  <a:pt x="4317809" y="444500"/>
                </a:lnTo>
                <a:lnTo>
                  <a:pt x="4356024" y="444500"/>
                </a:lnTo>
                <a:lnTo>
                  <a:pt x="5022608" y="660400"/>
                </a:lnTo>
                <a:lnTo>
                  <a:pt x="5063744" y="685800"/>
                </a:lnTo>
                <a:lnTo>
                  <a:pt x="5317718" y="762000"/>
                </a:lnTo>
                <a:lnTo>
                  <a:pt x="5361406" y="787400"/>
                </a:lnTo>
                <a:lnTo>
                  <a:pt x="5540603" y="838200"/>
                </a:lnTo>
                <a:lnTo>
                  <a:pt x="5586590" y="863600"/>
                </a:lnTo>
                <a:lnTo>
                  <a:pt x="5775833" y="914400"/>
                </a:lnTo>
                <a:lnTo>
                  <a:pt x="5824550" y="939800"/>
                </a:lnTo>
                <a:lnTo>
                  <a:pt x="5974296" y="977900"/>
                </a:lnTo>
                <a:lnTo>
                  <a:pt x="6025477" y="1003300"/>
                </a:lnTo>
                <a:lnTo>
                  <a:pt x="6183007" y="1041400"/>
                </a:lnTo>
                <a:lnTo>
                  <a:pt x="6236906" y="1066800"/>
                </a:lnTo>
                <a:lnTo>
                  <a:pt x="6403010" y="1104900"/>
                </a:lnTo>
                <a:lnTo>
                  <a:pt x="6459893" y="1130300"/>
                </a:lnTo>
                <a:lnTo>
                  <a:pt x="6635343" y="1168400"/>
                </a:lnTo>
                <a:lnTo>
                  <a:pt x="6695465" y="1193800"/>
                </a:lnTo>
                <a:lnTo>
                  <a:pt x="6881038" y="1231900"/>
                </a:lnTo>
                <a:lnTo>
                  <a:pt x="6944677" y="1257300"/>
                </a:lnTo>
                <a:lnTo>
                  <a:pt x="7009219" y="1270000"/>
                </a:lnTo>
                <a:lnTo>
                  <a:pt x="7141146" y="1295400"/>
                </a:lnTo>
                <a:lnTo>
                  <a:pt x="7208545" y="1320800"/>
                </a:lnTo>
                <a:lnTo>
                  <a:pt x="7416698" y="1358900"/>
                </a:lnTo>
                <a:lnTo>
                  <a:pt x="7488123" y="1384300"/>
                </a:lnTo>
                <a:lnTo>
                  <a:pt x="7778699" y="1435100"/>
                </a:lnTo>
                <a:lnTo>
                  <a:pt x="7853502" y="1460500"/>
                </a:lnTo>
                <a:lnTo>
                  <a:pt x="7891539" y="1460500"/>
                </a:lnTo>
                <a:lnTo>
                  <a:pt x="7929981" y="1473200"/>
                </a:lnTo>
                <a:lnTo>
                  <a:pt x="7968831" y="1473200"/>
                </a:lnTo>
                <a:lnTo>
                  <a:pt x="8047787" y="1498600"/>
                </a:lnTo>
                <a:lnTo>
                  <a:pt x="8087881" y="1498600"/>
                </a:lnTo>
                <a:lnTo>
                  <a:pt x="8128368" y="1511300"/>
                </a:lnTo>
                <a:lnTo>
                  <a:pt x="8169275" y="1511300"/>
                </a:lnTo>
                <a:lnTo>
                  <a:pt x="8252307" y="1536700"/>
                </a:lnTo>
                <a:lnTo>
                  <a:pt x="8294421" y="1536700"/>
                </a:lnTo>
                <a:lnTo>
                  <a:pt x="8379841" y="1562100"/>
                </a:lnTo>
                <a:lnTo>
                  <a:pt x="8423161" y="1562100"/>
                </a:lnTo>
                <a:lnTo>
                  <a:pt x="8466874" y="1574800"/>
                </a:lnTo>
                <a:lnTo>
                  <a:pt x="8510968" y="1574800"/>
                </a:lnTo>
                <a:lnTo>
                  <a:pt x="8600364" y="1600200"/>
                </a:lnTo>
                <a:lnTo>
                  <a:pt x="8645639" y="1600200"/>
                </a:lnTo>
                <a:lnTo>
                  <a:pt x="8691308" y="1612900"/>
                </a:lnTo>
                <a:lnTo>
                  <a:pt x="8737371" y="1612900"/>
                </a:lnTo>
                <a:lnTo>
                  <a:pt x="8830640" y="1638300"/>
                </a:lnTo>
                <a:lnTo>
                  <a:pt x="8877846" y="1638300"/>
                </a:lnTo>
                <a:lnTo>
                  <a:pt x="8925446" y="1651000"/>
                </a:lnTo>
                <a:lnTo>
                  <a:pt x="8973414" y="1651000"/>
                </a:lnTo>
                <a:lnTo>
                  <a:pt x="9021762" y="1663700"/>
                </a:lnTo>
                <a:lnTo>
                  <a:pt x="9070505" y="1663700"/>
                </a:lnTo>
                <a:lnTo>
                  <a:pt x="9119603" y="1676400"/>
                </a:lnTo>
                <a:lnTo>
                  <a:pt x="9169082" y="1676400"/>
                </a:lnTo>
                <a:lnTo>
                  <a:pt x="9218943" y="1689100"/>
                </a:lnTo>
                <a:lnTo>
                  <a:pt x="9269171" y="1689100"/>
                </a:lnTo>
                <a:lnTo>
                  <a:pt x="9319768" y="1701800"/>
                </a:lnTo>
                <a:lnTo>
                  <a:pt x="9370733" y="1701800"/>
                </a:lnTo>
                <a:lnTo>
                  <a:pt x="9422066" y="1714500"/>
                </a:lnTo>
                <a:lnTo>
                  <a:pt x="9473768" y="1714500"/>
                </a:lnTo>
                <a:lnTo>
                  <a:pt x="9525838" y="1727200"/>
                </a:lnTo>
                <a:lnTo>
                  <a:pt x="9578264" y="1727200"/>
                </a:lnTo>
                <a:lnTo>
                  <a:pt x="9631058" y="1739900"/>
                </a:lnTo>
                <a:lnTo>
                  <a:pt x="9737712" y="1739900"/>
                </a:lnTo>
                <a:lnTo>
                  <a:pt x="9791586" y="1752600"/>
                </a:lnTo>
                <a:lnTo>
                  <a:pt x="9900387" y="1752600"/>
                </a:lnTo>
                <a:lnTo>
                  <a:pt x="9955314" y="1765300"/>
                </a:lnTo>
                <a:lnTo>
                  <a:pt x="10066236" y="1765300"/>
                </a:lnTo>
                <a:lnTo>
                  <a:pt x="10122217" y="1778000"/>
                </a:lnTo>
                <a:lnTo>
                  <a:pt x="10292245" y="1778000"/>
                </a:lnTo>
                <a:lnTo>
                  <a:pt x="10349611" y="1790700"/>
                </a:lnTo>
                <a:lnTo>
                  <a:pt x="11439385" y="1790700"/>
                </a:lnTo>
                <a:lnTo>
                  <a:pt x="11502568" y="1778000"/>
                </a:lnTo>
                <a:lnTo>
                  <a:pt x="11628031" y="1778000"/>
                </a:lnTo>
                <a:lnTo>
                  <a:pt x="11690325" y="1765300"/>
                </a:lnTo>
                <a:lnTo>
                  <a:pt x="11813997" y="1765300"/>
                </a:lnTo>
                <a:lnTo>
                  <a:pt x="11875389" y="1752600"/>
                </a:lnTo>
                <a:lnTo>
                  <a:pt x="11997246" y="1752600"/>
                </a:lnTo>
                <a:lnTo>
                  <a:pt x="12057723" y="1739900"/>
                </a:lnTo>
                <a:lnTo>
                  <a:pt x="12117883" y="1739900"/>
                </a:lnTo>
                <a:lnTo>
                  <a:pt x="12177738" y="1727200"/>
                </a:lnTo>
                <a:lnTo>
                  <a:pt x="12237276" y="1727200"/>
                </a:lnTo>
                <a:lnTo>
                  <a:pt x="12296508" y="1714500"/>
                </a:lnTo>
                <a:lnTo>
                  <a:pt x="12355424" y="1714500"/>
                </a:lnTo>
                <a:lnTo>
                  <a:pt x="12472314" y="1689100"/>
                </a:lnTo>
                <a:lnTo>
                  <a:pt x="12530277" y="1689100"/>
                </a:lnTo>
                <a:lnTo>
                  <a:pt x="12587923" y="1676400"/>
                </a:lnTo>
                <a:lnTo>
                  <a:pt x="12645250" y="1676400"/>
                </a:lnTo>
                <a:lnTo>
                  <a:pt x="12758928" y="1651000"/>
                </a:lnTo>
                <a:lnTo>
                  <a:pt x="12815291" y="1651000"/>
                </a:lnTo>
                <a:lnTo>
                  <a:pt x="12982385" y="1612900"/>
                </a:lnTo>
                <a:lnTo>
                  <a:pt x="13037426" y="1612900"/>
                </a:lnTo>
                <a:lnTo>
                  <a:pt x="13254241" y="1562100"/>
                </a:lnTo>
                <a:lnTo>
                  <a:pt x="13307606" y="1562100"/>
                </a:lnTo>
                <a:lnTo>
                  <a:pt x="13671550" y="1473200"/>
                </a:lnTo>
                <a:lnTo>
                  <a:pt x="13722147" y="1473200"/>
                </a:lnTo>
                <a:lnTo>
                  <a:pt x="14208646" y="1346200"/>
                </a:lnTo>
                <a:lnTo>
                  <a:pt x="14438275" y="1282700"/>
                </a:lnTo>
                <a:lnTo>
                  <a:pt x="14483080" y="1257300"/>
                </a:lnTo>
                <a:lnTo>
                  <a:pt x="14786217" y="1168400"/>
                </a:lnTo>
                <a:lnTo>
                  <a:pt x="14951024" y="1117600"/>
                </a:lnTo>
                <a:lnTo>
                  <a:pt x="14991245" y="1092200"/>
                </a:lnTo>
                <a:lnTo>
                  <a:pt x="15186495" y="1028700"/>
                </a:lnTo>
                <a:lnTo>
                  <a:pt x="15335517" y="977900"/>
                </a:lnTo>
                <a:lnTo>
                  <a:pt x="15371775" y="952500"/>
                </a:lnTo>
                <a:lnTo>
                  <a:pt x="15512695" y="901700"/>
                </a:lnTo>
                <a:lnTo>
                  <a:pt x="15544800" y="889000"/>
                </a:lnTo>
                <a:lnTo>
                  <a:pt x="155448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525"/>
            <a:ext cx="15544800" cy="179070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37244"/>
            <a:ext cx="4896209" cy="1065371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0037" y="1387024"/>
            <a:ext cx="4962748" cy="325045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2814" y="418597"/>
            <a:ext cx="4648189" cy="838175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0" y="4895060"/>
            <a:ext cx="5183505" cy="5156200"/>
          </a:xfrm>
          <a:custGeom>
            <a:avLst/>
            <a:gdLst/>
            <a:ahLst/>
            <a:cxnLst/>
            <a:rect l="l" t="t" r="r" b="b"/>
            <a:pathLst>
              <a:path w="5183505" h="5156200">
                <a:moveTo>
                  <a:pt x="2489862" y="12699"/>
                </a:moveTo>
                <a:lnTo>
                  <a:pt x="1904485" y="12699"/>
                </a:lnTo>
                <a:lnTo>
                  <a:pt x="1940977" y="0"/>
                </a:lnTo>
                <a:lnTo>
                  <a:pt x="2453370" y="0"/>
                </a:lnTo>
                <a:lnTo>
                  <a:pt x="2489862" y="12699"/>
                </a:lnTo>
                <a:close/>
              </a:path>
              <a:path w="5183505" h="5156200">
                <a:moveTo>
                  <a:pt x="2599039" y="25399"/>
                </a:moveTo>
                <a:lnTo>
                  <a:pt x="1795307" y="25399"/>
                </a:lnTo>
                <a:lnTo>
                  <a:pt x="1831645" y="12699"/>
                </a:lnTo>
                <a:lnTo>
                  <a:pt x="2562702" y="12699"/>
                </a:lnTo>
                <a:lnTo>
                  <a:pt x="2599039" y="25399"/>
                </a:lnTo>
                <a:close/>
              </a:path>
              <a:path w="5183505" h="5156200">
                <a:moveTo>
                  <a:pt x="2707682" y="38099"/>
                </a:moveTo>
                <a:lnTo>
                  <a:pt x="1686665" y="38099"/>
                </a:lnTo>
                <a:lnTo>
                  <a:pt x="1722805" y="25399"/>
                </a:lnTo>
                <a:lnTo>
                  <a:pt x="2671542" y="25399"/>
                </a:lnTo>
                <a:lnTo>
                  <a:pt x="2707682" y="38099"/>
                </a:lnTo>
                <a:close/>
              </a:path>
              <a:path w="5183505" h="5156200">
                <a:moveTo>
                  <a:pt x="2815630" y="63499"/>
                </a:moveTo>
                <a:lnTo>
                  <a:pt x="1578717" y="63499"/>
                </a:lnTo>
                <a:lnTo>
                  <a:pt x="1650602" y="38099"/>
                </a:lnTo>
                <a:lnTo>
                  <a:pt x="2743745" y="38099"/>
                </a:lnTo>
                <a:lnTo>
                  <a:pt x="2815630" y="63499"/>
                </a:lnTo>
                <a:close/>
              </a:path>
              <a:path w="5183505" h="5156200">
                <a:moveTo>
                  <a:pt x="2922734" y="88899"/>
                </a:moveTo>
                <a:lnTo>
                  <a:pt x="1471612" y="88899"/>
                </a:lnTo>
                <a:lnTo>
                  <a:pt x="1542918" y="63499"/>
                </a:lnTo>
                <a:lnTo>
                  <a:pt x="2851428" y="63499"/>
                </a:lnTo>
                <a:lnTo>
                  <a:pt x="2922734" y="88899"/>
                </a:lnTo>
                <a:close/>
              </a:path>
              <a:path w="5183505" h="5156200">
                <a:moveTo>
                  <a:pt x="3063992" y="126999"/>
                </a:moveTo>
                <a:lnTo>
                  <a:pt x="1330355" y="126999"/>
                </a:lnTo>
                <a:lnTo>
                  <a:pt x="1436121" y="88899"/>
                </a:lnTo>
                <a:lnTo>
                  <a:pt x="2958226" y="88899"/>
                </a:lnTo>
                <a:lnTo>
                  <a:pt x="3063992" y="126999"/>
                </a:lnTo>
                <a:close/>
              </a:path>
              <a:path w="5183505" h="5156200">
                <a:moveTo>
                  <a:pt x="4240691" y="5156199"/>
                </a:moveTo>
                <a:lnTo>
                  <a:pt x="153656" y="5156199"/>
                </a:lnTo>
                <a:lnTo>
                  <a:pt x="138144" y="5143499"/>
                </a:lnTo>
                <a:lnTo>
                  <a:pt x="85690" y="5092699"/>
                </a:lnTo>
                <a:lnTo>
                  <a:pt x="34509" y="5041899"/>
                </a:lnTo>
                <a:lnTo>
                  <a:pt x="0" y="5003799"/>
                </a:lnTo>
                <a:lnTo>
                  <a:pt x="0" y="952499"/>
                </a:lnTo>
                <a:lnTo>
                  <a:pt x="9407" y="952499"/>
                </a:lnTo>
                <a:lnTo>
                  <a:pt x="34509" y="914399"/>
                </a:lnTo>
                <a:lnTo>
                  <a:pt x="85690" y="863599"/>
                </a:lnTo>
                <a:lnTo>
                  <a:pt x="138144" y="812799"/>
                </a:lnTo>
                <a:lnTo>
                  <a:pt x="191839" y="761999"/>
                </a:lnTo>
                <a:lnTo>
                  <a:pt x="246744" y="723899"/>
                </a:lnTo>
                <a:lnTo>
                  <a:pt x="302824" y="673099"/>
                </a:lnTo>
                <a:lnTo>
                  <a:pt x="360037" y="622299"/>
                </a:lnTo>
                <a:lnTo>
                  <a:pt x="389062" y="609599"/>
                </a:lnTo>
                <a:lnTo>
                  <a:pt x="418364" y="584199"/>
                </a:lnTo>
                <a:lnTo>
                  <a:pt x="477761" y="533399"/>
                </a:lnTo>
                <a:lnTo>
                  <a:pt x="507847" y="520699"/>
                </a:lnTo>
                <a:lnTo>
                  <a:pt x="538189" y="495299"/>
                </a:lnTo>
                <a:lnTo>
                  <a:pt x="568786" y="482599"/>
                </a:lnTo>
                <a:lnTo>
                  <a:pt x="630698" y="431799"/>
                </a:lnTo>
                <a:lnTo>
                  <a:pt x="662017" y="419099"/>
                </a:lnTo>
                <a:lnTo>
                  <a:pt x="693568" y="393699"/>
                </a:lnTo>
                <a:lnTo>
                  <a:pt x="757327" y="368299"/>
                </a:lnTo>
                <a:lnTo>
                  <a:pt x="789538" y="342899"/>
                </a:lnTo>
                <a:lnTo>
                  <a:pt x="854597" y="317499"/>
                </a:lnTo>
                <a:lnTo>
                  <a:pt x="887427" y="292099"/>
                </a:lnTo>
                <a:lnTo>
                  <a:pt x="1020675" y="241299"/>
                </a:lnTo>
                <a:lnTo>
                  <a:pt x="1054443" y="215899"/>
                </a:lnTo>
                <a:lnTo>
                  <a:pt x="1295351" y="126999"/>
                </a:lnTo>
                <a:lnTo>
                  <a:pt x="3098992" y="126999"/>
                </a:lnTo>
                <a:lnTo>
                  <a:pt x="3339904" y="215899"/>
                </a:lnTo>
                <a:lnTo>
                  <a:pt x="3373672" y="241299"/>
                </a:lnTo>
                <a:lnTo>
                  <a:pt x="3506919" y="292099"/>
                </a:lnTo>
                <a:lnTo>
                  <a:pt x="3539750" y="317499"/>
                </a:lnTo>
                <a:lnTo>
                  <a:pt x="3604808" y="342899"/>
                </a:lnTo>
                <a:lnTo>
                  <a:pt x="3637019" y="368299"/>
                </a:lnTo>
                <a:lnTo>
                  <a:pt x="3700779" y="393699"/>
                </a:lnTo>
                <a:lnTo>
                  <a:pt x="3732329" y="419099"/>
                </a:lnTo>
                <a:lnTo>
                  <a:pt x="3763648" y="431799"/>
                </a:lnTo>
                <a:lnTo>
                  <a:pt x="3825561" y="482599"/>
                </a:lnTo>
                <a:lnTo>
                  <a:pt x="3856158" y="495299"/>
                </a:lnTo>
                <a:lnTo>
                  <a:pt x="3886500" y="520699"/>
                </a:lnTo>
                <a:lnTo>
                  <a:pt x="3916585" y="533399"/>
                </a:lnTo>
                <a:lnTo>
                  <a:pt x="3975982" y="584199"/>
                </a:lnTo>
                <a:lnTo>
                  <a:pt x="4005283" y="609599"/>
                </a:lnTo>
                <a:lnTo>
                  <a:pt x="4034306" y="622299"/>
                </a:lnTo>
                <a:lnTo>
                  <a:pt x="4091523" y="673099"/>
                </a:lnTo>
                <a:lnTo>
                  <a:pt x="4147602" y="723899"/>
                </a:lnTo>
                <a:lnTo>
                  <a:pt x="4175202" y="736599"/>
                </a:lnTo>
                <a:lnTo>
                  <a:pt x="4229511" y="787399"/>
                </a:lnTo>
                <a:lnTo>
                  <a:pt x="4282584" y="838199"/>
                </a:lnTo>
                <a:lnTo>
                  <a:pt x="4334410" y="888999"/>
                </a:lnTo>
                <a:lnTo>
                  <a:pt x="4384940" y="952499"/>
                </a:lnTo>
                <a:lnTo>
                  <a:pt x="4409718" y="977899"/>
                </a:lnTo>
                <a:lnTo>
                  <a:pt x="4458265" y="1028699"/>
                </a:lnTo>
                <a:lnTo>
                  <a:pt x="4505451" y="1079499"/>
                </a:lnTo>
                <a:lnTo>
                  <a:pt x="4528526" y="1117599"/>
                </a:lnTo>
                <a:lnTo>
                  <a:pt x="4551246" y="1142999"/>
                </a:lnTo>
                <a:lnTo>
                  <a:pt x="4573612" y="1168399"/>
                </a:lnTo>
                <a:lnTo>
                  <a:pt x="4595626" y="1206499"/>
                </a:lnTo>
                <a:lnTo>
                  <a:pt x="4617273" y="1231899"/>
                </a:lnTo>
                <a:lnTo>
                  <a:pt x="4638552" y="1257299"/>
                </a:lnTo>
                <a:lnTo>
                  <a:pt x="4659464" y="1295399"/>
                </a:lnTo>
                <a:lnTo>
                  <a:pt x="4680011" y="1320799"/>
                </a:lnTo>
                <a:lnTo>
                  <a:pt x="4700184" y="1346199"/>
                </a:lnTo>
                <a:lnTo>
                  <a:pt x="4719978" y="1384299"/>
                </a:lnTo>
                <a:lnTo>
                  <a:pt x="4739392" y="1409699"/>
                </a:lnTo>
                <a:lnTo>
                  <a:pt x="4758426" y="1447799"/>
                </a:lnTo>
                <a:lnTo>
                  <a:pt x="4777074" y="1473199"/>
                </a:lnTo>
                <a:lnTo>
                  <a:pt x="4795330" y="1511299"/>
                </a:lnTo>
                <a:lnTo>
                  <a:pt x="4813196" y="1536699"/>
                </a:lnTo>
                <a:lnTo>
                  <a:pt x="4830670" y="1574799"/>
                </a:lnTo>
                <a:lnTo>
                  <a:pt x="4847747" y="1600199"/>
                </a:lnTo>
                <a:lnTo>
                  <a:pt x="4864421" y="1638299"/>
                </a:lnTo>
                <a:lnTo>
                  <a:pt x="4880693" y="1663699"/>
                </a:lnTo>
                <a:lnTo>
                  <a:pt x="4896562" y="1701799"/>
                </a:lnTo>
                <a:lnTo>
                  <a:pt x="4912026" y="1739899"/>
                </a:lnTo>
                <a:lnTo>
                  <a:pt x="4927082" y="1765299"/>
                </a:lnTo>
                <a:lnTo>
                  <a:pt x="4941725" y="1803399"/>
                </a:lnTo>
                <a:lnTo>
                  <a:pt x="4955953" y="1841499"/>
                </a:lnTo>
                <a:lnTo>
                  <a:pt x="4969771" y="1866899"/>
                </a:lnTo>
                <a:lnTo>
                  <a:pt x="4983170" y="1904999"/>
                </a:lnTo>
                <a:lnTo>
                  <a:pt x="4996147" y="1943099"/>
                </a:lnTo>
                <a:lnTo>
                  <a:pt x="5008701" y="1968499"/>
                </a:lnTo>
                <a:lnTo>
                  <a:pt x="5020837" y="2006599"/>
                </a:lnTo>
                <a:lnTo>
                  <a:pt x="5032547" y="2044699"/>
                </a:lnTo>
                <a:lnTo>
                  <a:pt x="5043827" y="2082799"/>
                </a:lnTo>
                <a:lnTo>
                  <a:pt x="5054676" y="2108199"/>
                </a:lnTo>
                <a:lnTo>
                  <a:pt x="5065101" y="2146299"/>
                </a:lnTo>
                <a:lnTo>
                  <a:pt x="5075092" y="2184399"/>
                </a:lnTo>
                <a:lnTo>
                  <a:pt x="5084648" y="2222499"/>
                </a:lnTo>
                <a:lnTo>
                  <a:pt x="5093768" y="2247899"/>
                </a:lnTo>
                <a:lnTo>
                  <a:pt x="5102457" y="2285999"/>
                </a:lnTo>
                <a:lnTo>
                  <a:pt x="5110704" y="2324099"/>
                </a:lnTo>
                <a:lnTo>
                  <a:pt x="5118513" y="2362199"/>
                </a:lnTo>
                <a:lnTo>
                  <a:pt x="5125887" y="2400299"/>
                </a:lnTo>
                <a:lnTo>
                  <a:pt x="5132814" y="2438399"/>
                </a:lnTo>
                <a:lnTo>
                  <a:pt x="5139298" y="2463799"/>
                </a:lnTo>
                <a:lnTo>
                  <a:pt x="5145341" y="2501899"/>
                </a:lnTo>
                <a:lnTo>
                  <a:pt x="5150941" y="2539999"/>
                </a:lnTo>
                <a:lnTo>
                  <a:pt x="5156098" y="2578099"/>
                </a:lnTo>
                <a:lnTo>
                  <a:pt x="5160807" y="2616199"/>
                </a:lnTo>
                <a:lnTo>
                  <a:pt x="5165069" y="2654299"/>
                </a:lnTo>
                <a:lnTo>
                  <a:pt x="5168882" y="2692399"/>
                </a:lnTo>
                <a:lnTo>
                  <a:pt x="5172249" y="2717799"/>
                </a:lnTo>
                <a:lnTo>
                  <a:pt x="5175170" y="2755899"/>
                </a:lnTo>
                <a:lnTo>
                  <a:pt x="5177640" y="2793999"/>
                </a:lnTo>
                <a:lnTo>
                  <a:pt x="5179659" y="2832099"/>
                </a:lnTo>
                <a:lnTo>
                  <a:pt x="5181233" y="2870199"/>
                </a:lnTo>
                <a:lnTo>
                  <a:pt x="5182359" y="2908299"/>
                </a:lnTo>
                <a:lnTo>
                  <a:pt x="5183065" y="2946399"/>
                </a:lnTo>
                <a:lnTo>
                  <a:pt x="5183065" y="3022599"/>
                </a:lnTo>
                <a:lnTo>
                  <a:pt x="5181233" y="3086099"/>
                </a:lnTo>
                <a:lnTo>
                  <a:pt x="5179659" y="3124199"/>
                </a:lnTo>
                <a:lnTo>
                  <a:pt x="5177636" y="3162299"/>
                </a:lnTo>
                <a:lnTo>
                  <a:pt x="5175166" y="3200399"/>
                </a:lnTo>
                <a:lnTo>
                  <a:pt x="5172248" y="3238499"/>
                </a:lnTo>
                <a:lnTo>
                  <a:pt x="5168882" y="3276599"/>
                </a:lnTo>
                <a:lnTo>
                  <a:pt x="5165069" y="3314699"/>
                </a:lnTo>
                <a:lnTo>
                  <a:pt x="5160807" y="3340099"/>
                </a:lnTo>
                <a:lnTo>
                  <a:pt x="5156098" y="3378199"/>
                </a:lnTo>
                <a:lnTo>
                  <a:pt x="5150941" y="3416299"/>
                </a:lnTo>
                <a:lnTo>
                  <a:pt x="5145341" y="3454399"/>
                </a:lnTo>
                <a:lnTo>
                  <a:pt x="5139298" y="3492499"/>
                </a:lnTo>
                <a:lnTo>
                  <a:pt x="5132814" y="3530599"/>
                </a:lnTo>
                <a:lnTo>
                  <a:pt x="5125887" y="3555999"/>
                </a:lnTo>
                <a:lnTo>
                  <a:pt x="5118513" y="3594099"/>
                </a:lnTo>
                <a:lnTo>
                  <a:pt x="5110704" y="3632199"/>
                </a:lnTo>
                <a:lnTo>
                  <a:pt x="5102457" y="3670299"/>
                </a:lnTo>
                <a:lnTo>
                  <a:pt x="5093768" y="3708399"/>
                </a:lnTo>
                <a:lnTo>
                  <a:pt x="5084648" y="3746499"/>
                </a:lnTo>
                <a:lnTo>
                  <a:pt x="5075092" y="3771899"/>
                </a:lnTo>
                <a:lnTo>
                  <a:pt x="5065101" y="3809999"/>
                </a:lnTo>
                <a:lnTo>
                  <a:pt x="5054676" y="3848099"/>
                </a:lnTo>
                <a:lnTo>
                  <a:pt x="5043823" y="3886199"/>
                </a:lnTo>
                <a:lnTo>
                  <a:pt x="5032543" y="3911599"/>
                </a:lnTo>
                <a:lnTo>
                  <a:pt x="5020836" y="3949699"/>
                </a:lnTo>
                <a:lnTo>
                  <a:pt x="5008701" y="3987799"/>
                </a:lnTo>
                <a:lnTo>
                  <a:pt x="4996147" y="4025899"/>
                </a:lnTo>
                <a:lnTo>
                  <a:pt x="4983170" y="4051299"/>
                </a:lnTo>
                <a:lnTo>
                  <a:pt x="4969771" y="4089399"/>
                </a:lnTo>
                <a:lnTo>
                  <a:pt x="4955953" y="4127499"/>
                </a:lnTo>
                <a:lnTo>
                  <a:pt x="4941725" y="4152899"/>
                </a:lnTo>
                <a:lnTo>
                  <a:pt x="4927082" y="4190999"/>
                </a:lnTo>
                <a:lnTo>
                  <a:pt x="4912026" y="4229099"/>
                </a:lnTo>
                <a:lnTo>
                  <a:pt x="4896562" y="4254499"/>
                </a:lnTo>
                <a:lnTo>
                  <a:pt x="4880693" y="4292599"/>
                </a:lnTo>
                <a:lnTo>
                  <a:pt x="4864421" y="4317999"/>
                </a:lnTo>
                <a:lnTo>
                  <a:pt x="4847747" y="4356099"/>
                </a:lnTo>
                <a:lnTo>
                  <a:pt x="4830670" y="4381499"/>
                </a:lnTo>
                <a:lnTo>
                  <a:pt x="4813196" y="4419599"/>
                </a:lnTo>
                <a:lnTo>
                  <a:pt x="4795330" y="4457699"/>
                </a:lnTo>
                <a:lnTo>
                  <a:pt x="4777074" y="4483099"/>
                </a:lnTo>
                <a:lnTo>
                  <a:pt x="4758426" y="4521199"/>
                </a:lnTo>
                <a:lnTo>
                  <a:pt x="4739392" y="4546599"/>
                </a:lnTo>
                <a:lnTo>
                  <a:pt x="4719978" y="4571999"/>
                </a:lnTo>
                <a:lnTo>
                  <a:pt x="4700184" y="4610099"/>
                </a:lnTo>
                <a:lnTo>
                  <a:pt x="4680011" y="4635499"/>
                </a:lnTo>
                <a:lnTo>
                  <a:pt x="4659464" y="4673599"/>
                </a:lnTo>
                <a:lnTo>
                  <a:pt x="4638551" y="4698999"/>
                </a:lnTo>
                <a:lnTo>
                  <a:pt x="4617268" y="4724399"/>
                </a:lnTo>
                <a:lnTo>
                  <a:pt x="4595616" y="4762499"/>
                </a:lnTo>
                <a:lnTo>
                  <a:pt x="4573607" y="4787899"/>
                </a:lnTo>
                <a:lnTo>
                  <a:pt x="4551244" y="4813299"/>
                </a:lnTo>
                <a:lnTo>
                  <a:pt x="4528526" y="4851399"/>
                </a:lnTo>
                <a:lnTo>
                  <a:pt x="4505451" y="4876799"/>
                </a:lnTo>
                <a:lnTo>
                  <a:pt x="4482028" y="4902199"/>
                </a:lnTo>
                <a:lnTo>
                  <a:pt x="4458265" y="4927599"/>
                </a:lnTo>
                <a:lnTo>
                  <a:pt x="4434162" y="4952999"/>
                </a:lnTo>
                <a:lnTo>
                  <a:pt x="4409718" y="4991099"/>
                </a:lnTo>
                <a:lnTo>
                  <a:pt x="4359838" y="5041899"/>
                </a:lnTo>
                <a:lnTo>
                  <a:pt x="4308656" y="5092699"/>
                </a:lnTo>
                <a:lnTo>
                  <a:pt x="4256203" y="5143499"/>
                </a:lnTo>
                <a:lnTo>
                  <a:pt x="4240691" y="5156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4981087"/>
            <a:ext cx="5046980" cy="5067300"/>
          </a:xfrm>
          <a:custGeom>
            <a:avLst/>
            <a:gdLst/>
            <a:ahLst/>
            <a:cxnLst/>
            <a:rect l="l" t="t" r="r" b="b"/>
            <a:pathLst>
              <a:path w="5046980" h="5067300">
                <a:moveTo>
                  <a:pt x="2493422" y="12699"/>
                </a:moveTo>
                <a:lnTo>
                  <a:pt x="1937482" y="12699"/>
                </a:lnTo>
                <a:lnTo>
                  <a:pt x="1972140" y="0"/>
                </a:lnTo>
                <a:lnTo>
                  <a:pt x="2458764" y="0"/>
                </a:lnTo>
                <a:lnTo>
                  <a:pt x="2493422" y="12699"/>
                </a:lnTo>
                <a:close/>
              </a:path>
              <a:path w="5046980" h="5067300">
                <a:moveTo>
                  <a:pt x="2597109" y="25399"/>
                </a:moveTo>
                <a:lnTo>
                  <a:pt x="1833795" y="25399"/>
                </a:lnTo>
                <a:lnTo>
                  <a:pt x="1868305" y="12699"/>
                </a:lnTo>
                <a:lnTo>
                  <a:pt x="2562598" y="12699"/>
                </a:lnTo>
                <a:lnTo>
                  <a:pt x="2597109" y="25399"/>
                </a:lnTo>
                <a:close/>
              </a:path>
              <a:path w="5046980" h="5067300">
                <a:moveTo>
                  <a:pt x="2700287" y="38099"/>
                </a:moveTo>
                <a:lnTo>
                  <a:pt x="1730617" y="38099"/>
                </a:lnTo>
                <a:lnTo>
                  <a:pt x="1764939" y="25399"/>
                </a:lnTo>
                <a:lnTo>
                  <a:pt x="2665965" y="25399"/>
                </a:lnTo>
                <a:lnTo>
                  <a:pt x="2700287" y="38099"/>
                </a:lnTo>
                <a:close/>
              </a:path>
              <a:path w="5046980" h="5067300">
                <a:moveTo>
                  <a:pt x="2768714" y="50799"/>
                </a:moveTo>
                <a:lnTo>
                  <a:pt x="1662190" y="50799"/>
                </a:lnTo>
                <a:lnTo>
                  <a:pt x="1696367" y="38099"/>
                </a:lnTo>
                <a:lnTo>
                  <a:pt x="2734537" y="38099"/>
                </a:lnTo>
                <a:lnTo>
                  <a:pt x="2768714" y="50799"/>
                </a:lnTo>
                <a:close/>
              </a:path>
              <a:path w="5046980" h="5067300">
                <a:moveTo>
                  <a:pt x="2870711" y="76199"/>
                </a:moveTo>
                <a:lnTo>
                  <a:pt x="1560193" y="76199"/>
                </a:lnTo>
                <a:lnTo>
                  <a:pt x="1628097" y="50799"/>
                </a:lnTo>
                <a:lnTo>
                  <a:pt x="2802807" y="50799"/>
                </a:lnTo>
                <a:lnTo>
                  <a:pt x="2870711" y="76199"/>
                </a:lnTo>
                <a:close/>
              </a:path>
              <a:path w="5046980" h="5067300">
                <a:moveTo>
                  <a:pt x="2971827" y="101599"/>
                </a:moveTo>
                <a:lnTo>
                  <a:pt x="1459077" y="101599"/>
                </a:lnTo>
                <a:lnTo>
                  <a:pt x="1526379" y="76199"/>
                </a:lnTo>
                <a:lnTo>
                  <a:pt x="2904525" y="76199"/>
                </a:lnTo>
                <a:lnTo>
                  <a:pt x="2971827" y="101599"/>
                </a:lnTo>
                <a:close/>
              </a:path>
              <a:path w="5046980" h="5067300">
                <a:moveTo>
                  <a:pt x="3170841" y="165099"/>
                </a:moveTo>
                <a:lnTo>
                  <a:pt x="1260063" y="165099"/>
                </a:lnTo>
                <a:lnTo>
                  <a:pt x="1425594" y="101599"/>
                </a:lnTo>
                <a:lnTo>
                  <a:pt x="3005310" y="101599"/>
                </a:lnTo>
                <a:lnTo>
                  <a:pt x="3170841" y="165099"/>
                </a:lnTo>
                <a:close/>
              </a:path>
              <a:path w="5046980" h="5067300">
                <a:moveTo>
                  <a:pt x="3960197" y="5067299"/>
                </a:moveTo>
                <a:lnTo>
                  <a:pt x="470704" y="5067299"/>
                </a:lnTo>
                <a:lnTo>
                  <a:pt x="416368" y="5016499"/>
                </a:lnTo>
                <a:lnTo>
                  <a:pt x="389599" y="5003799"/>
                </a:lnTo>
                <a:lnTo>
                  <a:pt x="363108" y="4978399"/>
                </a:lnTo>
                <a:lnTo>
                  <a:pt x="336897" y="4952999"/>
                </a:lnTo>
                <a:lnTo>
                  <a:pt x="310964" y="4927599"/>
                </a:lnTo>
                <a:lnTo>
                  <a:pt x="285319" y="4902199"/>
                </a:lnTo>
                <a:lnTo>
                  <a:pt x="259969" y="4889499"/>
                </a:lnTo>
                <a:lnTo>
                  <a:pt x="210153" y="4838699"/>
                </a:lnTo>
                <a:lnTo>
                  <a:pt x="161546" y="4787899"/>
                </a:lnTo>
                <a:lnTo>
                  <a:pt x="114174" y="4737099"/>
                </a:lnTo>
                <a:lnTo>
                  <a:pt x="68068" y="4686299"/>
                </a:lnTo>
                <a:lnTo>
                  <a:pt x="23255" y="4622799"/>
                </a:lnTo>
                <a:lnTo>
                  <a:pt x="1341" y="4597399"/>
                </a:lnTo>
                <a:lnTo>
                  <a:pt x="0" y="4597399"/>
                </a:lnTo>
                <a:lnTo>
                  <a:pt x="0" y="1054099"/>
                </a:lnTo>
                <a:lnTo>
                  <a:pt x="1341" y="1054099"/>
                </a:lnTo>
                <a:lnTo>
                  <a:pt x="23255" y="1028699"/>
                </a:lnTo>
                <a:lnTo>
                  <a:pt x="68068" y="977899"/>
                </a:lnTo>
                <a:lnTo>
                  <a:pt x="114174" y="927099"/>
                </a:lnTo>
                <a:lnTo>
                  <a:pt x="161546" y="876299"/>
                </a:lnTo>
                <a:lnTo>
                  <a:pt x="210153" y="825499"/>
                </a:lnTo>
                <a:lnTo>
                  <a:pt x="259969" y="774699"/>
                </a:lnTo>
                <a:lnTo>
                  <a:pt x="310964" y="723899"/>
                </a:lnTo>
                <a:lnTo>
                  <a:pt x="336897" y="711199"/>
                </a:lnTo>
                <a:lnTo>
                  <a:pt x="363108" y="685799"/>
                </a:lnTo>
                <a:lnTo>
                  <a:pt x="389599" y="660399"/>
                </a:lnTo>
                <a:lnTo>
                  <a:pt x="443402" y="609599"/>
                </a:lnTo>
                <a:lnTo>
                  <a:pt x="470704" y="596899"/>
                </a:lnTo>
                <a:lnTo>
                  <a:pt x="526097" y="546099"/>
                </a:lnTo>
                <a:lnTo>
                  <a:pt x="554180" y="533399"/>
                </a:lnTo>
                <a:lnTo>
                  <a:pt x="582507" y="507999"/>
                </a:lnTo>
                <a:lnTo>
                  <a:pt x="611080" y="495299"/>
                </a:lnTo>
                <a:lnTo>
                  <a:pt x="639896" y="469899"/>
                </a:lnTo>
                <a:lnTo>
                  <a:pt x="668954" y="457199"/>
                </a:lnTo>
                <a:lnTo>
                  <a:pt x="698240" y="431799"/>
                </a:lnTo>
                <a:lnTo>
                  <a:pt x="727753" y="419099"/>
                </a:lnTo>
                <a:lnTo>
                  <a:pt x="757497" y="393699"/>
                </a:lnTo>
                <a:lnTo>
                  <a:pt x="817633" y="368299"/>
                </a:lnTo>
                <a:lnTo>
                  <a:pt x="848014" y="342899"/>
                </a:lnTo>
                <a:lnTo>
                  <a:pt x="909404" y="317499"/>
                </a:lnTo>
                <a:lnTo>
                  <a:pt x="940392" y="292099"/>
                </a:lnTo>
                <a:lnTo>
                  <a:pt x="1098119" y="228599"/>
                </a:lnTo>
                <a:lnTo>
                  <a:pt x="1130188" y="203199"/>
                </a:lnTo>
                <a:lnTo>
                  <a:pt x="1227364" y="165099"/>
                </a:lnTo>
                <a:lnTo>
                  <a:pt x="3203540" y="165099"/>
                </a:lnTo>
                <a:lnTo>
                  <a:pt x="3300715" y="203199"/>
                </a:lnTo>
                <a:lnTo>
                  <a:pt x="3332785" y="228599"/>
                </a:lnTo>
                <a:lnTo>
                  <a:pt x="3490512" y="292099"/>
                </a:lnTo>
                <a:lnTo>
                  <a:pt x="3521500" y="317499"/>
                </a:lnTo>
                <a:lnTo>
                  <a:pt x="3582889" y="342899"/>
                </a:lnTo>
                <a:lnTo>
                  <a:pt x="3613270" y="368299"/>
                </a:lnTo>
                <a:lnTo>
                  <a:pt x="3673406" y="393699"/>
                </a:lnTo>
                <a:lnTo>
                  <a:pt x="3703151" y="419099"/>
                </a:lnTo>
                <a:lnTo>
                  <a:pt x="3732664" y="431799"/>
                </a:lnTo>
                <a:lnTo>
                  <a:pt x="3761949" y="457199"/>
                </a:lnTo>
                <a:lnTo>
                  <a:pt x="3791007" y="469899"/>
                </a:lnTo>
                <a:lnTo>
                  <a:pt x="3819824" y="495299"/>
                </a:lnTo>
                <a:lnTo>
                  <a:pt x="3848396" y="507999"/>
                </a:lnTo>
                <a:lnTo>
                  <a:pt x="3876724" y="533399"/>
                </a:lnTo>
                <a:lnTo>
                  <a:pt x="3904806" y="546099"/>
                </a:lnTo>
                <a:lnTo>
                  <a:pt x="3960197" y="596899"/>
                </a:lnTo>
                <a:lnTo>
                  <a:pt x="3987497" y="609599"/>
                </a:lnTo>
                <a:lnTo>
                  <a:pt x="4041305" y="660399"/>
                </a:lnTo>
                <a:lnTo>
                  <a:pt x="4067795" y="685799"/>
                </a:lnTo>
                <a:lnTo>
                  <a:pt x="4094007" y="711199"/>
                </a:lnTo>
                <a:lnTo>
                  <a:pt x="4119940" y="723899"/>
                </a:lnTo>
                <a:lnTo>
                  <a:pt x="4170935" y="774699"/>
                </a:lnTo>
                <a:lnTo>
                  <a:pt x="4220750" y="825499"/>
                </a:lnTo>
                <a:lnTo>
                  <a:pt x="4269358" y="876299"/>
                </a:lnTo>
                <a:lnTo>
                  <a:pt x="4316729" y="927099"/>
                </a:lnTo>
                <a:lnTo>
                  <a:pt x="4362836" y="977899"/>
                </a:lnTo>
                <a:lnTo>
                  <a:pt x="4407648" y="1028699"/>
                </a:lnTo>
                <a:lnTo>
                  <a:pt x="4451140" y="1079499"/>
                </a:lnTo>
                <a:lnTo>
                  <a:pt x="4472381" y="1117599"/>
                </a:lnTo>
                <a:lnTo>
                  <a:pt x="4493288" y="1142999"/>
                </a:lnTo>
                <a:lnTo>
                  <a:pt x="4513847" y="1168399"/>
                </a:lnTo>
                <a:lnTo>
                  <a:pt x="4534056" y="1193799"/>
                </a:lnTo>
                <a:lnTo>
                  <a:pt x="4553917" y="1219199"/>
                </a:lnTo>
                <a:lnTo>
                  <a:pt x="4573430" y="1257299"/>
                </a:lnTo>
                <a:lnTo>
                  <a:pt x="4592589" y="1282699"/>
                </a:lnTo>
                <a:lnTo>
                  <a:pt x="4611387" y="1308099"/>
                </a:lnTo>
                <a:lnTo>
                  <a:pt x="4629825" y="1346199"/>
                </a:lnTo>
                <a:lnTo>
                  <a:pt x="4647901" y="1371599"/>
                </a:lnTo>
                <a:lnTo>
                  <a:pt x="4665611" y="1396999"/>
                </a:lnTo>
                <a:lnTo>
                  <a:pt x="4682950" y="1435099"/>
                </a:lnTo>
                <a:lnTo>
                  <a:pt x="4699917" y="1460499"/>
                </a:lnTo>
                <a:lnTo>
                  <a:pt x="4716512" y="1498599"/>
                </a:lnTo>
                <a:lnTo>
                  <a:pt x="4732730" y="1523999"/>
                </a:lnTo>
                <a:lnTo>
                  <a:pt x="4748566" y="1549399"/>
                </a:lnTo>
                <a:lnTo>
                  <a:pt x="4764020" y="1587499"/>
                </a:lnTo>
                <a:lnTo>
                  <a:pt x="4779091" y="1612899"/>
                </a:lnTo>
                <a:lnTo>
                  <a:pt x="4793778" y="1650999"/>
                </a:lnTo>
                <a:lnTo>
                  <a:pt x="4808076" y="1676399"/>
                </a:lnTo>
                <a:lnTo>
                  <a:pt x="4821982" y="1714499"/>
                </a:lnTo>
                <a:lnTo>
                  <a:pt x="4835495" y="1739899"/>
                </a:lnTo>
                <a:lnTo>
                  <a:pt x="4848618" y="1777999"/>
                </a:lnTo>
                <a:lnTo>
                  <a:pt x="4861343" y="1803399"/>
                </a:lnTo>
                <a:lnTo>
                  <a:pt x="4873668" y="1841499"/>
                </a:lnTo>
                <a:lnTo>
                  <a:pt x="4885591" y="1879599"/>
                </a:lnTo>
                <a:lnTo>
                  <a:pt x="4897117" y="1904999"/>
                </a:lnTo>
                <a:lnTo>
                  <a:pt x="4908237" y="1943099"/>
                </a:lnTo>
                <a:lnTo>
                  <a:pt x="4918950" y="1968499"/>
                </a:lnTo>
                <a:lnTo>
                  <a:pt x="4929254" y="2006599"/>
                </a:lnTo>
                <a:lnTo>
                  <a:pt x="4939154" y="2044699"/>
                </a:lnTo>
                <a:lnTo>
                  <a:pt x="4948642" y="2070099"/>
                </a:lnTo>
                <a:lnTo>
                  <a:pt x="4957718" y="2108199"/>
                </a:lnTo>
                <a:lnTo>
                  <a:pt x="4966380" y="2146299"/>
                </a:lnTo>
                <a:lnTo>
                  <a:pt x="4974632" y="2171699"/>
                </a:lnTo>
                <a:lnTo>
                  <a:pt x="4982464" y="2209799"/>
                </a:lnTo>
                <a:lnTo>
                  <a:pt x="4989881" y="2247899"/>
                </a:lnTo>
                <a:lnTo>
                  <a:pt x="4996883" y="2273299"/>
                </a:lnTo>
                <a:lnTo>
                  <a:pt x="5003462" y="2311399"/>
                </a:lnTo>
                <a:lnTo>
                  <a:pt x="5009620" y="2349499"/>
                </a:lnTo>
                <a:lnTo>
                  <a:pt x="5015359" y="2374899"/>
                </a:lnTo>
                <a:lnTo>
                  <a:pt x="5020678" y="2412999"/>
                </a:lnTo>
                <a:lnTo>
                  <a:pt x="5025575" y="2451099"/>
                </a:lnTo>
                <a:lnTo>
                  <a:pt x="5030048" y="2476499"/>
                </a:lnTo>
                <a:lnTo>
                  <a:pt x="5034095" y="2514599"/>
                </a:lnTo>
                <a:lnTo>
                  <a:pt x="5037716" y="2552699"/>
                </a:lnTo>
                <a:lnTo>
                  <a:pt x="5040914" y="2590799"/>
                </a:lnTo>
                <a:lnTo>
                  <a:pt x="5043688" y="2616199"/>
                </a:lnTo>
                <a:lnTo>
                  <a:pt x="5046034" y="2654299"/>
                </a:lnTo>
                <a:lnTo>
                  <a:pt x="5046905" y="2666999"/>
                </a:lnTo>
                <a:lnTo>
                  <a:pt x="5046905" y="2984499"/>
                </a:lnTo>
                <a:lnTo>
                  <a:pt x="5046030" y="2997199"/>
                </a:lnTo>
                <a:lnTo>
                  <a:pt x="5043684" y="3035299"/>
                </a:lnTo>
                <a:lnTo>
                  <a:pt x="5040913" y="3073399"/>
                </a:lnTo>
                <a:lnTo>
                  <a:pt x="5037716" y="3111499"/>
                </a:lnTo>
                <a:lnTo>
                  <a:pt x="5034095" y="3136899"/>
                </a:lnTo>
                <a:lnTo>
                  <a:pt x="5030048" y="3174999"/>
                </a:lnTo>
                <a:lnTo>
                  <a:pt x="5025575" y="3213099"/>
                </a:lnTo>
                <a:lnTo>
                  <a:pt x="5020678" y="3251199"/>
                </a:lnTo>
                <a:lnTo>
                  <a:pt x="5015359" y="3276599"/>
                </a:lnTo>
                <a:lnTo>
                  <a:pt x="5009620" y="3314699"/>
                </a:lnTo>
                <a:lnTo>
                  <a:pt x="5003462" y="3352799"/>
                </a:lnTo>
                <a:lnTo>
                  <a:pt x="4996883" y="3378199"/>
                </a:lnTo>
                <a:lnTo>
                  <a:pt x="4989881" y="3416299"/>
                </a:lnTo>
                <a:lnTo>
                  <a:pt x="4982464" y="3454399"/>
                </a:lnTo>
                <a:lnTo>
                  <a:pt x="4974632" y="3479799"/>
                </a:lnTo>
                <a:lnTo>
                  <a:pt x="4966380" y="3517899"/>
                </a:lnTo>
                <a:lnTo>
                  <a:pt x="4957718" y="3555999"/>
                </a:lnTo>
                <a:lnTo>
                  <a:pt x="4948642" y="3581399"/>
                </a:lnTo>
                <a:lnTo>
                  <a:pt x="4939154" y="3619499"/>
                </a:lnTo>
                <a:lnTo>
                  <a:pt x="4929254" y="3657599"/>
                </a:lnTo>
                <a:lnTo>
                  <a:pt x="4918946" y="3682999"/>
                </a:lnTo>
                <a:lnTo>
                  <a:pt x="4908233" y="3721099"/>
                </a:lnTo>
                <a:lnTo>
                  <a:pt x="4897115" y="3746499"/>
                </a:lnTo>
                <a:lnTo>
                  <a:pt x="4885591" y="3784599"/>
                </a:lnTo>
                <a:lnTo>
                  <a:pt x="4873668" y="3822699"/>
                </a:lnTo>
                <a:lnTo>
                  <a:pt x="4861343" y="3848099"/>
                </a:lnTo>
                <a:lnTo>
                  <a:pt x="4848618" y="3886199"/>
                </a:lnTo>
                <a:lnTo>
                  <a:pt x="4835495" y="3911599"/>
                </a:lnTo>
                <a:lnTo>
                  <a:pt x="4821982" y="3949699"/>
                </a:lnTo>
                <a:lnTo>
                  <a:pt x="4808076" y="3975099"/>
                </a:lnTo>
                <a:lnTo>
                  <a:pt x="4793778" y="4013199"/>
                </a:lnTo>
                <a:lnTo>
                  <a:pt x="4779091" y="4038599"/>
                </a:lnTo>
                <a:lnTo>
                  <a:pt x="4764020" y="4076699"/>
                </a:lnTo>
                <a:lnTo>
                  <a:pt x="4748566" y="4102099"/>
                </a:lnTo>
                <a:lnTo>
                  <a:pt x="4732730" y="4140199"/>
                </a:lnTo>
                <a:lnTo>
                  <a:pt x="4716512" y="4165599"/>
                </a:lnTo>
                <a:lnTo>
                  <a:pt x="4699917" y="4190999"/>
                </a:lnTo>
                <a:lnTo>
                  <a:pt x="4682950" y="4229099"/>
                </a:lnTo>
                <a:lnTo>
                  <a:pt x="4665611" y="4254499"/>
                </a:lnTo>
                <a:lnTo>
                  <a:pt x="4647901" y="4292599"/>
                </a:lnTo>
                <a:lnTo>
                  <a:pt x="4629825" y="4317999"/>
                </a:lnTo>
                <a:lnTo>
                  <a:pt x="4611387" y="4343399"/>
                </a:lnTo>
                <a:lnTo>
                  <a:pt x="4592589" y="4381499"/>
                </a:lnTo>
                <a:lnTo>
                  <a:pt x="4573430" y="4406899"/>
                </a:lnTo>
                <a:lnTo>
                  <a:pt x="4553916" y="4432299"/>
                </a:lnTo>
                <a:lnTo>
                  <a:pt x="4534055" y="4457699"/>
                </a:lnTo>
                <a:lnTo>
                  <a:pt x="4513843" y="4495799"/>
                </a:lnTo>
                <a:lnTo>
                  <a:pt x="4472377" y="4546599"/>
                </a:lnTo>
                <a:lnTo>
                  <a:pt x="4429563" y="4597399"/>
                </a:lnTo>
                <a:lnTo>
                  <a:pt x="4407648" y="4622799"/>
                </a:lnTo>
                <a:lnTo>
                  <a:pt x="4385403" y="4660899"/>
                </a:lnTo>
                <a:lnTo>
                  <a:pt x="4339945" y="4711699"/>
                </a:lnTo>
                <a:lnTo>
                  <a:pt x="4293198" y="4762499"/>
                </a:lnTo>
                <a:lnTo>
                  <a:pt x="4245209" y="4813299"/>
                </a:lnTo>
                <a:lnTo>
                  <a:pt x="4195989" y="4864099"/>
                </a:lnTo>
                <a:lnTo>
                  <a:pt x="4145585" y="4902199"/>
                </a:lnTo>
                <a:lnTo>
                  <a:pt x="4119940" y="4927599"/>
                </a:lnTo>
                <a:lnTo>
                  <a:pt x="4094007" y="4952999"/>
                </a:lnTo>
                <a:lnTo>
                  <a:pt x="4067795" y="4978399"/>
                </a:lnTo>
                <a:lnTo>
                  <a:pt x="4041305" y="5003799"/>
                </a:lnTo>
                <a:lnTo>
                  <a:pt x="4014536" y="5016499"/>
                </a:lnTo>
                <a:lnTo>
                  <a:pt x="3960197" y="506729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5057360"/>
            <a:ext cx="4894580" cy="4991100"/>
          </a:xfrm>
          <a:custGeom>
            <a:avLst/>
            <a:gdLst/>
            <a:ahLst/>
            <a:cxnLst/>
            <a:rect l="l" t="t" r="r" b="b"/>
            <a:pathLst>
              <a:path w="4894580" h="4991100">
                <a:moveTo>
                  <a:pt x="2409671" y="12699"/>
                </a:moveTo>
                <a:lnTo>
                  <a:pt x="1868684" y="12699"/>
                </a:lnTo>
                <a:lnTo>
                  <a:pt x="1902409" y="0"/>
                </a:lnTo>
                <a:lnTo>
                  <a:pt x="2375945" y="0"/>
                </a:lnTo>
                <a:lnTo>
                  <a:pt x="2409671" y="12699"/>
                </a:lnTo>
                <a:close/>
              </a:path>
              <a:path w="4894580" h="4991100">
                <a:moveTo>
                  <a:pt x="2544101" y="25399"/>
                </a:moveTo>
                <a:lnTo>
                  <a:pt x="1734253" y="25399"/>
                </a:lnTo>
                <a:lnTo>
                  <a:pt x="1767785" y="12699"/>
                </a:lnTo>
                <a:lnTo>
                  <a:pt x="2510569" y="12699"/>
                </a:lnTo>
                <a:lnTo>
                  <a:pt x="2544101" y="25399"/>
                </a:lnTo>
                <a:close/>
              </a:path>
              <a:path w="4894580" h="4991100">
                <a:moveTo>
                  <a:pt x="2610972" y="38099"/>
                </a:moveTo>
                <a:lnTo>
                  <a:pt x="1667382" y="38099"/>
                </a:lnTo>
                <a:lnTo>
                  <a:pt x="1700781" y="25399"/>
                </a:lnTo>
                <a:lnTo>
                  <a:pt x="2577573" y="25399"/>
                </a:lnTo>
                <a:lnTo>
                  <a:pt x="2610972" y="38099"/>
                </a:lnTo>
                <a:close/>
              </a:path>
              <a:path w="4894580" h="4991100">
                <a:moveTo>
                  <a:pt x="2677558" y="50799"/>
                </a:moveTo>
                <a:lnTo>
                  <a:pt x="1600796" y="50799"/>
                </a:lnTo>
                <a:lnTo>
                  <a:pt x="1634054" y="38099"/>
                </a:lnTo>
                <a:lnTo>
                  <a:pt x="2644301" y="38099"/>
                </a:lnTo>
                <a:lnTo>
                  <a:pt x="2677558" y="50799"/>
                </a:lnTo>
                <a:close/>
              </a:path>
              <a:path w="4894580" h="4991100">
                <a:moveTo>
                  <a:pt x="2743819" y="63499"/>
                </a:moveTo>
                <a:lnTo>
                  <a:pt x="1534536" y="63499"/>
                </a:lnTo>
                <a:lnTo>
                  <a:pt x="1567620" y="50799"/>
                </a:lnTo>
                <a:lnTo>
                  <a:pt x="2710735" y="50799"/>
                </a:lnTo>
                <a:lnTo>
                  <a:pt x="2743819" y="63499"/>
                </a:lnTo>
                <a:close/>
              </a:path>
              <a:path w="4894580" h="4991100">
                <a:moveTo>
                  <a:pt x="2842517" y="88899"/>
                </a:moveTo>
                <a:lnTo>
                  <a:pt x="1435837" y="88899"/>
                </a:lnTo>
                <a:lnTo>
                  <a:pt x="1501542" y="63499"/>
                </a:lnTo>
                <a:lnTo>
                  <a:pt x="2776812" y="63499"/>
                </a:lnTo>
                <a:lnTo>
                  <a:pt x="2842517" y="88899"/>
                </a:lnTo>
                <a:close/>
              </a:path>
              <a:path w="4894580" h="4991100">
                <a:moveTo>
                  <a:pt x="2972609" y="126999"/>
                </a:moveTo>
                <a:lnTo>
                  <a:pt x="1305742" y="126999"/>
                </a:lnTo>
                <a:lnTo>
                  <a:pt x="1403145" y="88899"/>
                </a:lnTo>
                <a:lnTo>
                  <a:pt x="2875209" y="88899"/>
                </a:lnTo>
                <a:lnTo>
                  <a:pt x="2972609" y="126999"/>
                </a:lnTo>
                <a:close/>
              </a:path>
              <a:path w="4894580" h="4991100">
                <a:moveTo>
                  <a:pt x="3755768" y="4991099"/>
                </a:moveTo>
                <a:lnTo>
                  <a:pt x="522586" y="4991099"/>
                </a:lnTo>
                <a:lnTo>
                  <a:pt x="495259" y="4965699"/>
                </a:lnTo>
                <a:lnTo>
                  <a:pt x="468180" y="4952999"/>
                </a:lnTo>
                <a:lnTo>
                  <a:pt x="414789" y="4902199"/>
                </a:lnTo>
                <a:lnTo>
                  <a:pt x="388481" y="4889499"/>
                </a:lnTo>
                <a:lnTo>
                  <a:pt x="362432" y="4864099"/>
                </a:lnTo>
                <a:lnTo>
                  <a:pt x="336654" y="4838699"/>
                </a:lnTo>
                <a:lnTo>
                  <a:pt x="311147" y="4825999"/>
                </a:lnTo>
                <a:lnTo>
                  <a:pt x="285912" y="4800599"/>
                </a:lnTo>
                <a:lnTo>
                  <a:pt x="260957" y="4775199"/>
                </a:lnTo>
                <a:lnTo>
                  <a:pt x="236289" y="4749799"/>
                </a:lnTo>
                <a:lnTo>
                  <a:pt x="211908" y="4724399"/>
                </a:lnTo>
                <a:lnTo>
                  <a:pt x="187813" y="4698999"/>
                </a:lnTo>
                <a:lnTo>
                  <a:pt x="164012" y="4686299"/>
                </a:lnTo>
                <a:lnTo>
                  <a:pt x="117314" y="4635499"/>
                </a:lnTo>
                <a:lnTo>
                  <a:pt x="71824" y="4584699"/>
                </a:lnTo>
                <a:lnTo>
                  <a:pt x="27588" y="4533899"/>
                </a:lnTo>
                <a:lnTo>
                  <a:pt x="0" y="4495799"/>
                </a:lnTo>
                <a:lnTo>
                  <a:pt x="0" y="1015999"/>
                </a:lnTo>
                <a:lnTo>
                  <a:pt x="27588" y="977899"/>
                </a:lnTo>
                <a:lnTo>
                  <a:pt x="71824" y="927099"/>
                </a:lnTo>
                <a:lnTo>
                  <a:pt x="117314" y="876299"/>
                </a:lnTo>
                <a:lnTo>
                  <a:pt x="164012" y="825499"/>
                </a:lnTo>
                <a:lnTo>
                  <a:pt x="211908" y="774699"/>
                </a:lnTo>
                <a:lnTo>
                  <a:pt x="260957" y="736599"/>
                </a:lnTo>
                <a:lnTo>
                  <a:pt x="285912" y="711199"/>
                </a:lnTo>
                <a:lnTo>
                  <a:pt x="311147" y="685799"/>
                </a:lnTo>
                <a:lnTo>
                  <a:pt x="336654" y="660399"/>
                </a:lnTo>
                <a:lnTo>
                  <a:pt x="362432" y="647699"/>
                </a:lnTo>
                <a:lnTo>
                  <a:pt x="388481" y="622299"/>
                </a:lnTo>
                <a:lnTo>
                  <a:pt x="441355" y="571499"/>
                </a:lnTo>
                <a:lnTo>
                  <a:pt x="468180" y="558799"/>
                </a:lnTo>
                <a:lnTo>
                  <a:pt x="495259" y="533399"/>
                </a:lnTo>
                <a:lnTo>
                  <a:pt x="522586" y="520699"/>
                </a:lnTo>
                <a:lnTo>
                  <a:pt x="550152" y="495299"/>
                </a:lnTo>
                <a:lnTo>
                  <a:pt x="577956" y="482599"/>
                </a:lnTo>
                <a:lnTo>
                  <a:pt x="605998" y="457199"/>
                </a:lnTo>
                <a:lnTo>
                  <a:pt x="634274" y="444499"/>
                </a:lnTo>
                <a:lnTo>
                  <a:pt x="662771" y="419099"/>
                </a:lnTo>
                <a:lnTo>
                  <a:pt x="691491" y="406399"/>
                </a:lnTo>
                <a:lnTo>
                  <a:pt x="720436" y="380999"/>
                </a:lnTo>
                <a:lnTo>
                  <a:pt x="778954" y="355599"/>
                </a:lnTo>
                <a:lnTo>
                  <a:pt x="808518" y="330199"/>
                </a:lnTo>
                <a:lnTo>
                  <a:pt x="928752" y="279399"/>
                </a:lnTo>
                <a:lnTo>
                  <a:pt x="959280" y="253999"/>
                </a:lnTo>
                <a:lnTo>
                  <a:pt x="989982" y="241299"/>
                </a:lnTo>
                <a:lnTo>
                  <a:pt x="1273524" y="126999"/>
                </a:lnTo>
                <a:lnTo>
                  <a:pt x="3004827" y="126999"/>
                </a:lnTo>
                <a:lnTo>
                  <a:pt x="3288373" y="241299"/>
                </a:lnTo>
                <a:lnTo>
                  <a:pt x="3319074" y="253999"/>
                </a:lnTo>
                <a:lnTo>
                  <a:pt x="3349602" y="279399"/>
                </a:lnTo>
                <a:lnTo>
                  <a:pt x="3469836" y="330199"/>
                </a:lnTo>
                <a:lnTo>
                  <a:pt x="3499400" y="355599"/>
                </a:lnTo>
                <a:lnTo>
                  <a:pt x="3557919" y="380999"/>
                </a:lnTo>
                <a:lnTo>
                  <a:pt x="3586863" y="406399"/>
                </a:lnTo>
                <a:lnTo>
                  <a:pt x="3615583" y="419099"/>
                </a:lnTo>
                <a:lnTo>
                  <a:pt x="3644080" y="444499"/>
                </a:lnTo>
                <a:lnTo>
                  <a:pt x="3672357" y="457199"/>
                </a:lnTo>
                <a:lnTo>
                  <a:pt x="3700398" y="482599"/>
                </a:lnTo>
                <a:lnTo>
                  <a:pt x="3728202" y="495299"/>
                </a:lnTo>
                <a:lnTo>
                  <a:pt x="3755768" y="520699"/>
                </a:lnTo>
                <a:lnTo>
                  <a:pt x="3783095" y="533399"/>
                </a:lnTo>
                <a:lnTo>
                  <a:pt x="3810173" y="558799"/>
                </a:lnTo>
                <a:lnTo>
                  <a:pt x="3836995" y="571499"/>
                </a:lnTo>
                <a:lnTo>
                  <a:pt x="3889874" y="622299"/>
                </a:lnTo>
                <a:lnTo>
                  <a:pt x="3915923" y="647699"/>
                </a:lnTo>
                <a:lnTo>
                  <a:pt x="3941700" y="660399"/>
                </a:lnTo>
                <a:lnTo>
                  <a:pt x="3967207" y="685799"/>
                </a:lnTo>
                <a:lnTo>
                  <a:pt x="3992442" y="711199"/>
                </a:lnTo>
                <a:lnTo>
                  <a:pt x="4017398" y="736599"/>
                </a:lnTo>
                <a:lnTo>
                  <a:pt x="4042065" y="749299"/>
                </a:lnTo>
                <a:lnTo>
                  <a:pt x="4090541" y="800099"/>
                </a:lnTo>
                <a:lnTo>
                  <a:pt x="4137842" y="850899"/>
                </a:lnTo>
                <a:lnTo>
                  <a:pt x="4183939" y="901699"/>
                </a:lnTo>
                <a:lnTo>
                  <a:pt x="4228805" y="952499"/>
                </a:lnTo>
                <a:lnTo>
                  <a:pt x="4272413" y="1003299"/>
                </a:lnTo>
                <a:lnTo>
                  <a:pt x="4314735" y="1054099"/>
                </a:lnTo>
                <a:lnTo>
                  <a:pt x="4355749" y="1104899"/>
                </a:lnTo>
                <a:lnTo>
                  <a:pt x="4375755" y="1142999"/>
                </a:lnTo>
                <a:lnTo>
                  <a:pt x="4395420" y="1168399"/>
                </a:lnTo>
                <a:lnTo>
                  <a:pt x="4414747" y="1193799"/>
                </a:lnTo>
                <a:lnTo>
                  <a:pt x="4433735" y="1219199"/>
                </a:lnTo>
                <a:lnTo>
                  <a:pt x="4452379" y="1244599"/>
                </a:lnTo>
                <a:lnTo>
                  <a:pt x="4470672" y="1282699"/>
                </a:lnTo>
                <a:lnTo>
                  <a:pt x="4488613" y="1308099"/>
                </a:lnTo>
                <a:lnTo>
                  <a:pt x="4506204" y="1333499"/>
                </a:lnTo>
                <a:lnTo>
                  <a:pt x="4523437" y="1358899"/>
                </a:lnTo>
                <a:lnTo>
                  <a:pt x="4540310" y="1396999"/>
                </a:lnTo>
                <a:lnTo>
                  <a:pt x="4556820" y="1422399"/>
                </a:lnTo>
                <a:lnTo>
                  <a:pt x="4572969" y="1447799"/>
                </a:lnTo>
                <a:lnTo>
                  <a:pt x="4588751" y="1485899"/>
                </a:lnTo>
                <a:lnTo>
                  <a:pt x="4604161" y="1511299"/>
                </a:lnTo>
                <a:lnTo>
                  <a:pt x="4619199" y="1536699"/>
                </a:lnTo>
                <a:lnTo>
                  <a:pt x="4633865" y="1574799"/>
                </a:lnTo>
                <a:lnTo>
                  <a:pt x="4648157" y="1600199"/>
                </a:lnTo>
                <a:lnTo>
                  <a:pt x="4662070" y="1638299"/>
                </a:lnTo>
                <a:lnTo>
                  <a:pt x="4675603" y="1663699"/>
                </a:lnTo>
                <a:lnTo>
                  <a:pt x="4688752" y="1701799"/>
                </a:lnTo>
                <a:lnTo>
                  <a:pt x="4701522" y="1727199"/>
                </a:lnTo>
                <a:lnTo>
                  <a:pt x="4713905" y="1765299"/>
                </a:lnTo>
                <a:lnTo>
                  <a:pt x="4725898" y="1790699"/>
                </a:lnTo>
                <a:lnTo>
                  <a:pt x="4737500" y="1828799"/>
                </a:lnTo>
                <a:lnTo>
                  <a:pt x="4748716" y="1854199"/>
                </a:lnTo>
                <a:lnTo>
                  <a:pt x="4759537" y="1892299"/>
                </a:lnTo>
                <a:lnTo>
                  <a:pt x="4769962" y="1917699"/>
                </a:lnTo>
                <a:lnTo>
                  <a:pt x="4779989" y="1955799"/>
                </a:lnTo>
                <a:lnTo>
                  <a:pt x="4789623" y="1981199"/>
                </a:lnTo>
                <a:lnTo>
                  <a:pt x="4798856" y="2019299"/>
                </a:lnTo>
                <a:lnTo>
                  <a:pt x="4807688" y="2044699"/>
                </a:lnTo>
                <a:lnTo>
                  <a:pt x="4816117" y="2082799"/>
                </a:lnTo>
                <a:lnTo>
                  <a:pt x="4824146" y="2120899"/>
                </a:lnTo>
                <a:lnTo>
                  <a:pt x="4831768" y="2146299"/>
                </a:lnTo>
                <a:lnTo>
                  <a:pt x="4838985" y="2184399"/>
                </a:lnTo>
                <a:lnTo>
                  <a:pt x="4845799" y="2209799"/>
                </a:lnTo>
                <a:lnTo>
                  <a:pt x="4852201" y="2247899"/>
                </a:lnTo>
                <a:lnTo>
                  <a:pt x="4858194" y="2285999"/>
                </a:lnTo>
                <a:lnTo>
                  <a:pt x="4863778" y="2311399"/>
                </a:lnTo>
                <a:lnTo>
                  <a:pt x="4868954" y="2349499"/>
                </a:lnTo>
                <a:lnTo>
                  <a:pt x="4873720" y="2387599"/>
                </a:lnTo>
                <a:lnTo>
                  <a:pt x="4878072" y="2412999"/>
                </a:lnTo>
                <a:lnTo>
                  <a:pt x="4882010" y="2451099"/>
                </a:lnTo>
                <a:lnTo>
                  <a:pt x="4885534" y="2476499"/>
                </a:lnTo>
                <a:lnTo>
                  <a:pt x="4888646" y="2514599"/>
                </a:lnTo>
                <a:lnTo>
                  <a:pt x="4891345" y="2552699"/>
                </a:lnTo>
                <a:lnTo>
                  <a:pt x="4893628" y="2578099"/>
                </a:lnTo>
                <a:lnTo>
                  <a:pt x="4894505" y="2603499"/>
                </a:lnTo>
                <a:lnTo>
                  <a:pt x="4894505" y="2908299"/>
                </a:lnTo>
                <a:lnTo>
                  <a:pt x="4893624" y="2920999"/>
                </a:lnTo>
                <a:lnTo>
                  <a:pt x="4891341" y="2959099"/>
                </a:lnTo>
                <a:lnTo>
                  <a:pt x="4888645" y="2984499"/>
                </a:lnTo>
                <a:lnTo>
                  <a:pt x="4885534" y="3022599"/>
                </a:lnTo>
                <a:lnTo>
                  <a:pt x="4882010" y="3060699"/>
                </a:lnTo>
                <a:lnTo>
                  <a:pt x="4878072" y="3086099"/>
                </a:lnTo>
                <a:lnTo>
                  <a:pt x="4873720" y="3124199"/>
                </a:lnTo>
                <a:lnTo>
                  <a:pt x="4868954" y="3162299"/>
                </a:lnTo>
                <a:lnTo>
                  <a:pt x="4863778" y="3187699"/>
                </a:lnTo>
                <a:lnTo>
                  <a:pt x="4858194" y="3225799"/>
                </a:lnTo>
                <a:lnTo>
                  <a:pt x="4852201" y="3263899"/>
                </a:lnTo>
                <a:lnTo>
                  <a:pt x="4845799" y="3289299"/>
                </a:lnTo>
                <a:lnTo>
                  <a:pt x="4838985" y="3327399"/>
                </a:lnTo>
                <a:lnTo>
                  <a:pt x="4831768" y="3352799"/>
                </a:lnTo>
                <a:lnTo>
                  <a:pt x="4824146" y="3390899"/>
                </a:lnTo>
                <a:lnTo>
                  <a:pt x="4816117" y="3428999"/>
                </a:lnTo>
                <a:lnTo>
                  <a:pt x="4807688" y="3454399"/>
                </a:lnTo>
                <a:lnTo>
                  <a:pt x="4798856" y="3492499"/>
                </a:lnTo>
                <a:lnTo>
                  <a:pt x="4789623" y="3517899"/>
                </a:lnTo>
                <a:lnTo>
                  <a:pt x="4779989" y="3555999"/>
                </a:lnTo>
                <a:lnTo>
                  <a:pt x="4769958" y="3581399"/>
                </a:lnTo>
                <a:lnTo>
                  <a:pt x="4759534" y="3619499"/>
                </a:lnTo>
                <a:lnTo>
                  <a:pt x="4748715" y="3644899"/>
                </a:lnTo>
                <a:lnTo>
                  <a:pt x="4737500" y="3682999"/>
                </a:lnTo>
                <a:lnTo>
                  <a:pt x="4725898" y="3721099"/>
                </a:lnTo>
                <a:lnTo>
                  <a:pt x="4713905" y="3746499"/>
                </a:lnTo>
                <a:lnTo>
                  <a:pt x="4701522" y="3771899"/>
                </a:lnTo>
                <a:lnTo>
                  <a:pt x="4688752" y="3809999"/>
                </a:lnTo>
                <a:lnTo>
                  <a:pt x="4675603" y="3835399"/>
                </a:lnTo>
                <a:lnTo>
                  <a:pt x="4662070" y="3873499"/>
                </a:lnTo>
                <a:lnTo>
                  <a:pt x="4648157" y="3898899"/>
                </a:lnTo>
                <a:lnTo>
                  <a:pt x="4633865" y="3936999"/>
                </a:lnTo>
                <a:lnTo>
                  <a:pt x="4619199" y="3962399"/>
                </a:lnTo>
                <a:lnTo>
                  <a:pt x="4604161" y="3987799"/>
                </a:lnTo>
                <a:lnTo>
                  <a:pt x="4588751" y="4025899"/>
                </a:lnTo>
                <a:lnTo>
                  <a:pt x="4572969" y="4051299"/>
                </a:lnTo>
                <a:lnTo>
                  <a:pt x="4556820" y="4089399"/>
                </a:lnTo>
                <a:lnTo>
                  <a:pt x="4540310" y="4114799"/>
                </a:lnTo>
                <a:lnTo>
                  <a:pt x="4523437" y="4140199"/>
                </a:lnTo>
                <a:lnTo>
                  <a:pt x="4506204" y="4178299"/>
                </a:lnTo>
                <a:lnTo>
                  <a:pt x="4488613" y="4203699"/>
                </a:lnTo>
                <a:lnTo>
                  <a:pt x="4470672" y="4229099"/>
                </a:lnTo>
                <a:lnTo>
                  <a:pt x="4452379" y="4254499"/>
                </a:lnTo>
                <a:lnTo>
                  <a:pt x="4433735" y="4292599"/>
                </a:lnTo>
                <a:lnTo>
                  <a:pt x="4395419" y="4343399"/>
                </a:lnTo>
                <a:lnTo>
                  <a:pt x="4355740" y="4394199"/>
                </a:lnTo>
                <a:lnTo>
                  <a:pt x="4314733" y="4444999"/>
                </a:lnTo>
                <a:lnTo>
                  <a:pt x="4293738" y="4483099"/>
                </a:lnTo>
                <a:lnTo>
                  <a:pt x="4250766" y="4533899"/>
                </a:lnTo>
                <a:lnTo>
                  <a:pt x="4206530" y="4584699"/>
                </a:lnTo>
                <a:lnTo>
                  <a:pt x="4161040" y="4635499"/>
                </a:lnTo>
                <a:lnTo>
                  <a:pt x="4114342" y="4686299"/>
                </a:lnTo>
                <a:lnTo>
                  <a:pt x="4090541" y="4698999"/>
                </a:lnTo>
                <a:lnTo>
                  <a:pt x="4066446" y="4724399"/>
                </a:lnTo>
                <a:lnTo>
                  <a:pt x="4017398" y="4775199"/>
                </a:lnTo>
                <a:lnTo>
                  <a:pt x="3967207" y="4825999"/>
                </a:lnTo>
                <a:lnTo>
                  <a:pt x="3941700" y="4838699"/>
                </a:lnTo>
                <a:lnTo>
                  <a:pt x="3915923" y="4864099"/>
                </a:lnTo>
                <a:lnTo>
                  <a:pt x="3889874" y="4889499"/>
                </a:lnTo>
                <a:lnTo>
                  <a:pt x="3863562" y="4902199"/>
                </a:lnTo>
                <a:lnTo>
                  <a:pt x="3810173" y="4952999"/>
                </a:lnTo>
                <a:lnTo>
                  <a:pt x="3783095" y="4965699"/>
                </a:lnTo>
                <a:lnTo>
                  <a:pt x="3755768" y="4991099"/>
                </a:lnTo>
                <a:close/>
              </a:path>
            </a:pathLst>
          </a:custGeom>
          <a:solidFill>
            <a:srgbClr val="004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343735" y="8759004"/>
            <a:ext cx="4038600" cy="680720"/>
          </a:xfrm>
          <a:custGeom>
            <a:avLst/>
            <a:gdLst/>
            <a:ahLst/>
            <a:cxnLst/>
            <a:rect l="l" t="t" r="r" b="b"/>
            <a:pathLst>
              <a:path w="4038600" h="680720">
                <a:moveTo>
                  <a:pt x="3698016" y="680615"/>
                </a:moveTo>
                <a:lnTo>
                  <a:pt x="340306" y="680615"/>
                </a:lnTo>
                <a:lnTo>
                  <a:pt x="294128" y="677508"/>
                </a:lnTo>
                <a:lnTo>
                  <a:pt x="249839" y="668459"/>
                </a:lnTo>
                <a:lnTo>
                  <a:pt x="207843" y="653872"/>
                </a:lnTo>
                <a:lnTo>
                  <a:pt x="168547" y="634153"/>
                </a:lnTo>
                <a:lnTo>
                  <a:pt x="132355" y="609708"/>
                </a:lnTo>
                <a:lnTo>
                  <a:pt x="99673" y="580941"/>
                </a:lnTo>
                <a:lnTo>
                  <a:pt x="70907" y="548259"/>
                </a:lnTo>
                <a:lnTo>
                  <a:pt x="46461" y="512067"/>
                </a:lnTo>
                <a:lnTo>
                  <a:pt x="26742" y="472770"/>
                </a:lnTo>
                <a:lnTo>
                  <a:pt x="12156" y="430774"/>
                </a:lnTo>
                <a:lnTo>
                  <a:pt x="3106" y="386484"/>
                </a:lnTo>
                <a:lnTo>
                  <a:pt x="0" y="340306"/>
                </a:lnTo>
                <a:lnTo>
                  <a:pt x="3106" y="294128"/>
                </a:lnTo>
                <a:lnTo>
                  <a:pt x="12156" y="249839"/>
                </a:lnTo>
                <a:lnTo>
                  <a:pt x="26742" y="207843"/>
                </a:lnTo>
                <a:lnTo>
                  <a:pt x="46461" y="168547"/>
                </a:lnTo>
                <a:lnTo>
                  <a:pt x="70907" y="132355"/>
                </a:lnTo>
                <a:lnTo>
                  <a:pt x="99673" y="99673"/>
                </a:lnTo>
                <a:lnTo>
                  <a:pt x="132355" y="70907"/>
                </a:lnTo>
                <a:lnTo>
                  <a:pt x="168547" y="46461"/>
                </a:lnTo>
                <a:lnTo>
                  <a:pt x="207843" y="26742"/>
                </a:lnTo>
                <a:lnTo>
                  <a:pt x="249839" y="12156"/>
                </a:lnTo>
                <a:lnTo>
                  <a:pt x="294128" y="3106"/>
                </a:lnTo>
                <a:lnTo>
                  <a:pt x="340306" y="0"/>
                </a:lnTo>
                <a:lnTo>
                  <a:pt x="3698016" y="0"/>
                </a:lnTo>
                <a:lnTo>
                  <a:pt x="3744194" y="3106"/>
                </a:lnTo>
                <a:lnTo>
                  <a:pt x="3788484" y="12156"/>
                </a:lnTo>
                <a:lnTo>
                  <a:pt x="3830480" y="26742"/>
                </a:lnTo>
                <a:lnTo>
                  <a:pt x="3869777" y="46461"/>
                </a:lnTo>
                <a:lnTo>
                  <a:pt x="3905969" y="70907"/>
                </a:lnTo>
                <a:lnTo>
                  <a:pt x="3938651" y="99673"/>
                </a:lnTo>
                <a:lnTo>
                  <a:pt x="3967418" y="132355"/>
                </a:lnTo>
                <a:lnTo>
                  <a:pt x="3991863" y="168547"/>
                </a:lnTo>
                <a:lnTo>
                  <a:pt x="4011582" y="207843"/>
                </a:lnTo>
                <a:lnTo>
                  <a:pt x="4026169" y="249839"/>
                </a:lnTo>
                <a:lnTo>
                  <a:pt x="4035219" y="294128"/>
                </a:lnTo>
                <a:lnTo>
                  <a:pt x="4038325" y="340306"/>
                </a:lnTo>
                <a:lnTo>
                  <a:pt x="4035219" y="386484"/>
                </a:lnTo>
                <a:lnTo>
                  <a:pt x="4026169" y="430774"/>
                </a:lnTo>
                <a:lnTo>
                  <a:pt x="4011582" y="472770"/>
                </a:lnTo>
                <a:lnTo>
                  <a:pt x="3991863" y="512067"/>
                </a:lnTo>
                <a:lnTo>
                  <a:pt x="3967418" y="548259"/>
                </a:lnTo>
                <a:lnTo>
                  <a:pt x="3938651" y="580941"/>
                </a:lnTo>
                <a:lnTo>
                  <a:pt x="3905969" y="609708"/>
                </a:lnTo>
                <a:lnTo>
                  <a:pt x="3869777" y="634153"/>
                </a:lnTo>
                <a:lnTo>
                  <a:pt x="3830480" y="653872"/>
                </a:lnTo>
                <a:lnTo>
                  <a:pt x="3788484" y="668459"/>
                </a:lnTo>
                <a:lnTo>
                  <a:pt x="3744194" y="677508"/>
                </a:lnTo>
                <a:lnTo>
                  <a:pt x="3698016" y="680615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025066" y="9185072"/>
            <a:ext cx="2675890" cy="19050"/>
          </a:xfrm>
          <a:custGeom>
            <a:avLst/>
            <a:gdLst/>
            <a:ahLst/>
            <a:cxnLst/>
            <a:rect l="l" t="t" r="r" b="b"/>
            <a:pathLst>
              <a:path w="2675890" h="19050">
                <a:moveTo>
                  <a:pt x="2675629" y="19050"/>
                </a:moveTo>
                <a:lnTo>
                  <a:pt x="0" y="19050"/>
                </a:lnTo>
                <a:lnTo>
                  <a:pt x="0" y="0"/>
                </a:lnTo>
                <a:lnTo>
                  <a:pt x="2675629" y="0"/>
                </a:lnTo>
                <a:lnTo>
                  <a:pt x="2675629" y="19050"/>
                </a:lnTo>
                <a:close/>
              </a:path>
            </a:pathLst>
          </a:custGeom>
          <a:solidFill>
            <a:srgbClr val="004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09571" y="5663246"/>
            <a:ext cx="5254602" cy="3917391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004630" y="6660912"/>
            <a:ext cx="3981449" cy="33974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3175" y="816325"/>
            <a:ext cx="4357220" cy="6379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0049AC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7240" y="2313432"/>
            <a:ext cx="1399032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85232" y="9354312"/>
            <a:ext cx="4974336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7240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92256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kurai.takeaki.ft@u.tsukubai.ac.jp" TargetMode="External"/><Relationship Id="rId2" Type="http://schemas.openxmlformats.org/officeDocument/2006/relationships/hyperlink" Target="https://uci.edu/university-facts/index.php#%3A~%3Atext%3DUCI%20Points%20of%20Pride%26amp%3Btext%3D5%20Nobel%20Prizes.%2C%22Best%20Doctors%20in%20America.%22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irvine-office@un.tsukuba.ac.j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reg.uci.edu/perl/WebSoc" TargetMode="External"/><Relationship Id="rId4" Type="http://schemas.openxmlformats.org/officeDocument/2006/relationships/hyperlink" Target="https://bit.ly/3IEReC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hyperlink" Target="mailto:internationalcenter@uci.edu" TargetMode="External"/><Relationship Id="rId5" Type="http://schemas.openxmlformats.org/officeDocument/2006/relationships/image" Target="../media/image18.png"/><Relationship Id="rId10" Type="http://schemas.openxmlformats.org/officeDocument/2006/relationships/hyperlink" Target="https://studyabroad.uci.edu/uceap-reciprocity/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catalogue.uci.ed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https://www.layellowcab.com/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14.png"/><Relationship Id="rId17" Type="http://schemas.openxmlformats.org/officeDocument/2006/relationships/hyperlink" Target="https://www.pacificsurfliner.com/" TargetMode="External"/><Relationship Id="rId2" Type="http://schemas.openxmlformats.org/officeDocument/2006/relationships/image" Target="../media/image22.png"/><Relationship Id="rId16" Type="http://schemas.openxmlformats.org/officeDocument/2006/relationships/hyperlink" Target="https://www.amtrak.com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hyperlink" Target="https://studyabroad.uci.edu/uceap-reciprocity/off-campus-housing-students/" TargetMode="External"/><Relationship Id="rId5" Type="http://schemas.openxmlformats.org/officeDocument/2006/relationships/image" Target="../media/image25.png"/><Relationship Id="rId15" Type="http://schemas.openxmlformats.org/officeDocument/2006/relationships/hyperlink" Target="https://www.flylax.com/flyaway-bus" TargetMode="External"/><Relationship Id="rId10" Type="http://schemas.openxmlformats.org/officeDocument/2006/relationships/hyperlink" Target="https://housing.uci.edu/acc/" TargetMode="External"/><Relationship Id="rId4" Type="http://schemas.openxmlformats.org/officeDocument/2006/relationships/image" Target="../media/image24.png"/><Relationship Id="rId9" Type="http://schemas.openxmlformats.org/officeDocument/2006/relationships/hyperlink" Target="https://housing.uci.edu/" TargetMode="External"/><Relationship Id="rId14" Type="http://schemas.openxmlformats.org/officeDocument/2006/relationships/hyperlink" Target="https://www.primetimeshuttl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944" y="5612518"/>
            <a:ext cx="3830954" cy="27915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3870" marR="903605" indent="-20955" algn="just">
              <a:lnSpc>
                <a:spcPct val="115700"/>
              </a:lnSpc>
              <a:spcBef>
                <a:spcPts val="95"/>
              </a:spcBef>
            </a:pPr>
            <a:r>
              <a:rPr sz="5350" spc="365" dirty="0">
                <a:solidFill>
                  <a:srgbClr val="FFFFFF"/>
                </a:solidFill>
                <a:latin typeface="Arial Narrow"/>
                <a:cs typeface="Arial Narrow"/>
              </a:rPr>
              <a:t>Bilateral </a:t>
            </a:r>
            <a:r>
              <a:rPr sz="5350" spc="-55" dirty="0">
                <a:solidFill>
                  <a:srgbClr val="FFFFFF"/>
                </a:solidFill>
                <a:latin typeface="Arial Narrow"/>
                <a:cs typeface="Arial Narrow"/>
              </a:rPr>
              <a:t>Exchange </a:t>
            </a:r>
            <a:r>
              <a:rPr sz="5350" spc="35" dirty="0">
                <a:solidFill>
                  <a:srgbClr val="FFFFFF"/>
                </a:solidFill>
                <a:latin typeface="Arial Narrow"/>
                <a:cs typeface="Arial Narrow"/>
              </a:rPr>
              <a:t>Program</a:t>
            </a:r>
            <a:endParaRPr sz="535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61396" y="1408455"/>
            <a:ext cx="4610100" cy="1235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92960" algn="l"/>
                <a:tab pos="2868930" algn="l"/>
              </a:tabLst>
            </a:pPr>
            <a:r>
              <a:rPr sz="2400" b="1" spc="-10" dirty="0">
                <a:solidFill>
                  <a:srgbClr val="0049AC"/>
                </a:solidFill>
                <a:latin typeface="Arial"/>
                <a:cs typeface="Arial"/>
              </a:rPr>
              <a:t>PROCEDURE</a:t>
            </a:r>
            <a:r>
              <a:rPr sz="2400" b="1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2400" b="1" spc="-25" dirty="0">
                <a:solidFill>
                  <a:srgbClr val="0049AC"/>
                </a:solidFill>
                <a:latin typeface="Arial"/>
                <a:cs typeface="Arial"/>
              </a:rPr>
              <a:t>FOR</a:t>
            </a:r>
            <a:r>
              <a:rPr sz="2400" b="1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0049AC"/>
                </a:solidFill>
                <a:latin typeface="Arial"/>
                <a:cs typeface="Arial"/>
              </a:rPr>
              <a:t>BILATERAL EXCHANGE</a:t>
            </a:r>
            <a:endParaRPr sz="2400" dirty="0">
              <a:latin typeface="Arial"/>
              <a:cs typeface="Arial"/>
            </a:endParaRPr>
          </a:p>
          <a:p>
            <a:pPr marL="287020" marR="508000">
              <a:lnSpc>
                <a:spcPct val="100000"/>
              </a:lnSpc>
              <a:spcBef>
                <a:spcPts val="405"/>
              </a:spcBef>
            </a:pPr>
            <a:r>
              <a:rPr sz="140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sz="1400" spc="215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22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Tsukuba</a:t>
            </a:r>
            <a:r>
              <a:rPr sz="1400" spc="215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submits</a:t>
            </a:r>
            <a:r>
              <a:rPr sz="1400" spc="215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nomination</a:t>
            </a:r>
            <a:r>
              <a:rPr sz="1400" spc="22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22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UCI </a:t>
            </a:r>
            <a:r>
              <a:rPr sz="1400" spc="-2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40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requested</a:t>
            </a:r>
            <a:r>
              <a:rPr sz="1400" spc="195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35881" y="2808453"/>
            <a:ext cx="3931920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marR="5080" indent="-40005">
              <a:lnSpc>
                <a:spcPct val="110900"/>
              </a:lnSpc>
              <a:spcBef>
                <a:spcPts val="100"/>
              </a:spcBef>
            </a:pP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UCI</a:t>
            </a:r>
            <a:r>
              <a:rPr sz="1400" spc="2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Study</a:t>
            </a:r>
            <a:r>
              <a:rPr sz="1400" spc="2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Abroad</a:t>
            </a:r>
            <a:r>
              <a:rPr sz="1400" spc="22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Center</a:t>
            </a:r>
            <a:r>
              <a:rPr sz="1400" spc="2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receives</a:t>
            </a:r>
            <a:r>
              <a:rPr sz="1400" spc="2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and</a:t>
            </a:r>
            <a:r>
              <a:rPr sz="1400" spc="2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49AC"/>
                </a:solidFill>
                <a:latin typeface="Arial"/>
                <a:cs typeface="Arial"/>
              </a:rPr>
              <a:t>reviews nominations.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75442" y="3540277"/>
            <a:ext cx="394335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  <a:tabLst>
                <a:tab pos="1069975" algn="l"/>
                <a:tab pos="1693545" algn="l"/>
                <a:tab pos="2326640" algn="l"/>
                <a:tab pos="2703195" algn="l"/>
                <a:tab pos="3257550" algn="l"/>
                <a:tab pos="3583940" algn="l"/>
              </a:tabLst>
            </a:pP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When</a:t>
            </a:r>
            <a:r>
              <a:rPr sz="1400" spc="45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the</a:t>
            </a:r>
            <a:r>
              <a:rPr sz="1400" spc="45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nomination</a:t>
            </a:r>
            <a:r>
              <a:rPr sz="1400" spc="45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is</a:t>
            </a:r>
            <a:r>
              <a:rPr sz="1400" spc="45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accepted,</a:t>
            </a:r>
            <a:r>
              <a:rPr sz="1400" spc="45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the</a:t>
            </a:r>
            <a:r>
              <a:rPr sz="1400" spc="45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49AC"/>
                </a:solidFill>
                <a:latin typeface="Arial"/>
                <a:cs typeface="Arial"/>
              </a:rPr>
              <a:t>Study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Abroad</a:t>
            </a:r>
            <a:r>
              <a:rPr sz="1400" spc="-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Center</a:t>
            </a:r>
            <a:r>
              <a:rPr sz="1400" spc="-1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will</a:t>
            </a:r>
            <a:r>
              <a:rPr sz="1400" spc="-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invite</a:t>
            </a:r>
            <a:r>
              <a:rPr sz="1400" spc="-1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students</a:t>
            </a:r>
            <a:r>
              <a:rPr sz="1400" spc="-1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apply</a:t>
            </a:r>
            <a:r>
              <a:rPr sz="1400" spc="-1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49AC"/>
                </a:solidFill>
                <a:latin typeface="Arial"/>
                <a:cs typeface="Arial"/>
              </a:rPr>
              <a:t>the </a:t>
            </a:r>
            <a:r>
              <a:rPr sz="1400" spc="-10" dirty="0">
                <a:solidFill>
                  <a:srgbClr val="0049AC"/>
                </a:solidFill>
                <a:latin typeface="Arial"/>
                <a:cs typeface="Arial"/>
              </a:rPr>
              <a:t>UCIAbroad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400" spc="-10" dirty="0">
                <a:solidFill>
                  <a:srgbClr val="0049AC"/>
                </a:solidFill>
                <a:latin typeface="Arial"/>
                <a:cs typeface="Arial"/>
              </a:rPr>
              <a:t>portal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400" spc="-10" dirty="0">
                <a:solidFill>
                  <a:srgbClr val="0049AC"/>
                </a:solidFill>
                <a:latin typeface="Arial"/>
                <a:cs typeface="Arial"/>
              </a:rPr>
              <a:t>within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400" spc="-25" dirty="0">
                <a:solidFill>
                  <a:srgbClr val="0049AC"/>
                </a:solidFill>
                <a:latin typeface="Arial"/>
                <a:cs typeface="Arial"/>
              </a:rPr>
              <a:t>30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400" spc="-20" dirty="0">
                <a:solidFill>
                  <a:srgbClr val="0049AC"/>
                </a:solidFill>
                <a:latin typeface="Arial"/>
                <a:cs typeface="Arial"/>
              </a:rPr>
              <a:t>days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400" spc="-25" dirty="0">
                <a:solidFill>
                  <a:srgbClr val="0049AC"/>
                </a:solidFill>
                <a:latin typeface="Arial"/>
                <a:cs typeface="Arial"/>
              </a:rPr>
              <a:t>of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400" spc="-10" dirty="0">
                <a:solidFill>
                  <a:srgbClr val="0049AC"/>
                </a:solidFill>
                <a:latin typeface="Arial"/>
                <a:cs typeface="Arial"/>
              </a:rPr>
              <a:t>their nomination.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75442" y="4778527"/>
            <a:ext cx="441452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Students</a:t>
            </a:r>
            <a:r>
              <a:rPr sz="1400" spc="20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will</a:t>
            </a:r>
            <a:r>
              <a:rPr sz="1400" spc="20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be</a:t>
            </a:r>
            <a:r>
              <a:rPr sz="1400" spc="204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notified</a:t>
            </a:r>
            <a:r>
              <a:rPr sz="1400" spc="204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of</a:t>
            </a:r>
            <a:r>
              <a:rPr sz="1400" spc="20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their</a:t>
            </a:r>
            <a:r>
              <a:rPr sz="1400" spc="204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status</a:t>
            </a:r>
            <a:r>
              <a:rPr sz="1400" spc="20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change</a:t>
            </a:r>
            <a:r>
              <a:rPr sz="1400" spc="-1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49AC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UCIAbroad</a:t>
            </a:r>
            <a:r>
              <a:rPr sz="1400" spc="18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within</a:t>
            </a:r>
            <a:r>
              <a:rPr sz="1400" spc="19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30</a:t>
            </a:r>
            <a:r>
              <a:rPr sz="1400" spc="20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days</a:t>
            </a:r>
            <a:r>
              <a:rPr sz="1400" spc="19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of</a:t>
            </a:r>
            <a:r>
              <a:rPr sz="1400" spc="19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the</a:t>
            </a:r>
            <a:r>
              <a:rPr sz="1400" spc="19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application</a:t>
            </a:r>
            <a:r>
              <a:rPr sz="1400" spc="-1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49AC"/>
                </a:solidFill>
                <a:latin typeface="Arial"/>
                <a:cs typeface="Arial"/>
              </a:rPr>
              <a:t>deadline.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03595" y="5640895"/>
            <a:ext cx="3508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6185" algn="l"/>
                <a:tab pos="2630805" algn="l"/>
              </a:tabLst>
            </a:pPr>
            <a:r>
              <a:rPr sz="1800" spc="-10" dirty="0">
                <a:solidFill>
                  <a:srgbClr val="0049AC"/>
                </a:solidFill>
                <a:latin typeface="Arial"/>
                <a:cs typeface="Arial"/>
              </a:rPr>
              <a:t>Bilateral</a:t>
            </a:r>
            <a:r>
              <a:rPr sz="18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0049AC"/>
                </a:solidFill>
                <a:latin typeface="Arial"/>
                <a:cs typeface="Arial"/>
              </a:rPr>
              <a:t>Exchange</a:t>
            </a:r>
            <a:r>
              <a:rPr sz="18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0049AC"/>
                </a:solidFill>
                <a:latin typeface="Arial"/>
                <a:cs typeface="Arial"/>
              </a:rPr>
              <a:t>students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95926" y="5704433"/>
            <a:ext cx="521334" cy="500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i="1" spc="-10" dirty="0">
                <a:solidFill>
                  <a:srgbClr val="0049AC"/>
                </a:solidFill>
                <a:latin typeface="Arial"/>
                <a:cs typeface="Arial"/>
              </a:rPr>
              <a:t>Note: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spc="-20" dirty="0">
                <a:solidFill>
                  <a:srgbClr val="0049AC"/>
                </a:solidFill>
                <a:latin typeface="Arial"/>
                <a:cs typeface="Arial"/>
              </a:rPr>
              <a:t>must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20181" y="5904725"/>
            <a:ext cx="3492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3865" algn="l"/>
                <a:tab pos="1688464" algn="l"/>
                <a:tab pos="2107565" algn="l"/>
                <a:tab pos="3288665" algn="l"/>
              </a:tabLst>
            </a:pPr>
            <a:r>
              <a:rPr sz="1800" spc="-25" dirty="0">
                <a:solidFill>
                  <a:srgbClr val="0049AC"/>
                </a:solidFill>
                <a:latin typeface="Arial"/>
                <a:cs typeface="Arial"/>
              </a:rPr>
              <a:t>be</a:t>
            </a:r>
            <a:r>
              <a:rPr sz="18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0049AC"/>
                </a:solidFill>
                <a:latin typeface="Arial"/>
                <a:cs typeface="Arial"/>
              </a:rPr>
              <a:t>nominated</a:t>
            </a:r>
            <a:r>
              <a:rPr sz="18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0049AC"/>
                </a:solidFill>
                <a:latin typeface="Arial"/>
                <a:cs typeface="Arial"/>
              </a:rPr>
              <a:t>by</a:t>
            </a:r>
            <a:r>
              <a:rPr sz="18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0049AC"/>
                </a:solidFill>
                <a:latin typeface="Arial"/>
                <a:cs typeface="Arial"/>
              </a:rPr>
              <a:t>University</a:t>
            </a:r>
            <a:r>
              <a:rPr sz="18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0049AC"/>
                </a:solidFill>
                <a:latin typeface="Arial"/>
                <a:cs typeface="Arial"/>
              </a:rPr>
              <a:t>of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95926" y="6168554"/>
            <a:ext cx="2376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49AC"/>
                </a:solidFill>
                <a:latin typeface="Arial"/>
                <a:cs typeface="Arial"/>
              </a:rPr>
              <a:t>Tsukuba</a:t>
            </a:r>
            <a:r>
              <a:rPr sz="1800" spc="-3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9AC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9AC"/>
                </a:solidFill>
                <a:latin typeface="Arial"/>
                <a:cs typeface="Arial"/>
              </a:rPr>
              <a:t>attend</a:t>
            </a:r>
            <a:r>
              <a:rPr sz="1800" spc="-20" dirty="0">
                <a:solidFill>
                  <a:srgbClr val="0049AC"/>
                </a:solidFill>
                <a:latin typeface="Arial"/>
                <a:cs typeface="Arial"/>
              </a:rPr>
              <a:t> UCI.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22772" y="9654361"/>
            <a:ext cx="3982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FFFFFF"/>
                </a:solidFill>
                <a:latin typeface="Arial Black"/>
                <a:cs typeface="Arial Black"/>
              </a:rPr>
              <a:t>*Visit</a:t>
            </a:r>
            <a:r>
              <a:rPr sz="12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12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u="sng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  <a:hlinkClick r:id="rId2"/>
              </a:rPr>
              <a:t>UCI</a:t>
            </a:r>
            <a:r>
              <a:rPr sz="1200" u="sng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  <a:hlinkClick r:id="rId2"/>
              </a:rPr>
              <a:t> </a:t>
            </a:r>
            <a:r>
              <a:rPr sz="1200" u="sng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  <a:hlinkClick r:id="rId2"/>
              </a:rPr>
              <a:t>Facts</a:t>
            </a:r>
            <a:r>
              <a:rPr sz="1200" u="sng" spc="-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  <a:hlinkClick r:id="rId2"/>
              </a:rPr>
              <a:t> </a:t>
            </a:r>
            <a:r>
              <a:rPr sz="12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  <a:hlinkClick r:id="rId2"/>
              </a:rPr>
              <a:t>webpage</a:t>
            </a:r>
            <a:r>
              <a:rPr sz="1200" u="none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u="none" spc="-30" dirty="0">
                <a:solidFill>
                  <a:srgbClr val="FFFFFF"/>
                </a:solidFill>
                <a:latin typeface="Arial Black"/>
                <a:cs typeface="Arial Black"/>
              </a:rPr>
              <a:t>for</a:t>
            </a:r>
            <a:r>
              <a:rPr sz="1200" u="none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u="none" spc="-25" dirty="0">
                <a:solidFill>
                  <a:srgbClr val="FFFFFF"/>
                </a:solidFill>
                <a:latin typeface="Arial Black"/>
                <a:cs typeface="Arial Black"/>
              </a:rPr>
              <a:t>more</a:t>
            </a:r>
            <a:r>
              <a:rPr sz="1200" u="none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u="none" spc="-10" dirty="0">
                <a:solidFill>
                  <a:srgbClr val="FFFFFF"/>
                </a:solidFill>
                <a:latin typeface="Arial Black"/>
                <a:cs typeface="Arial Black"/>
              </a:rPr>
              <a:t>information.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33821" y="1259623"/>
            <a:ext cx="5259184" cy="3800336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1103630">
              <a:lnSpc>
                <a:spcPct val="101899"/>
              </a:lnSpc>
              <a:spcBef>
                <a:spcPts val="15"/>
              </a:spcBef>
            </a:pPr>
            <a:r>
              <a:rPr sz="3600" b="1" spc="80" dirty="0">
                <a:solidFill>
                  <a:srgbClr val="0049AC"/>
                </a:solidFill>
                <a:latin typeface="Arial"/>
                <a:cs typeface="Arial"/>
              </a:rPr>
              <a:t>At</a:t>
            </a:r>
            <a:r>
              <a:rPr sz="3600" b="1" spc="40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3600" b="1" spc="180" dirty="0">
                <a:solidFill>
                  <a:srgbClr val="0049AC"/>
                </a:solidFill>
                <a:latin typeface="Arial"/>
                <a:cs typeface="Arial"/>
              </a:rPr>
              <a:t>University</a:t>
            </a:r>
            <a:r>
              <a:rPr sz="3600" b="1" spc="40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3600" b="1" spc="155" dirty="0">
                <a:solidFill>
                  <a:srgbClr val="0049AC"/>
                </a:solidFill>
                <a:latin typeface="Arial"/>
                <a:cs typeface="Arial"/>
              </a:rPr>
              <a:t>of </a:t>
            </a:r>
            <a:r>
              <a:rPr sz="3600" b="1" spc="190" dirty="0">
                <a:solidFill>
                  <a:srgbClr val="0049AC"/>
                </a:solidFill>
                <a:latin typeface="Arial"/>
                <a:cs typeface="Arial"/>
              </a:rPr>
              <a:t>Tsukuba, </a:t>
            </a:r>
            <a:r>
              <a:rPr sz="3600" b="1" spc="165" dirty="0">
                <a:solidFill>
                  <a:srgbClr val="0049AC"/>
                </a:solidFill>
                <a:latin typeface="Arial"/>
                <a:cs typeface="Arial"/>
              </a:rPr>
              <a:t>please</a:t>
            </a:r>
            <a:r>
              <a:rPr sz="3600" b="1" spc="409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3600" b="1" spc="160" dirty="0">
                <a:solidFill>
                  <a:srgbClr val="0049AC"/>
                </a:solidFill>
                <a:latin typeface="Arial"/>
                <a:cs typeface="Arial"/>
              </a:rPr>
              <a:t>contact</a:t>
            </a:r>
            <a:r>
              <a:rPr sz="3600" b="1" spc="41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3600" b="1" spc="-50" dirty="0">
                <a:solidFill>
                  <a:srgbClr val="0049AC"/>
                </a:solidFill>
                <a:latin typeface="Arial"/>
                <a:cs typeface="Arial"/>
              </a:rPr>
              <a:t>:</a:t>
            </a:r>
            <a:endParaRPr sz="3600" dirty="0">
              <a:latin typeface="Arial"/>
              <a:cs typeface="Arial"/>
            </a:endParaRPr>
          </a:p>
          <a:p>
            <a:pPr marL="546735" marR="1136650">
              <a:lnSpc>
                <a:spcPct val="100000"/>
              </a:lnSpc>
              <a:spcBef>
                <a:spcPts val="1595"/>
              </a:spcBef>
            </a:pPr>
            <a:r>
              <a:rPr sz="2400" b="1" spc="-45" dirty="0">
                <a:solidFill>
                  <a:srgbClr val="0049AC"/>
                </a:solidFill>
                <a:latin typeface="Palatino Linotype"/>
                <a:cs typeface="Palatino Linotype"/>
              </a:rPr>
              <a:t>Prof.</a:t>
            </a:r>
            <a:r>
              <a:rPr sz="2400" b="1" spc="-40" dirty="0">
                <a:solidFill>
                  <a:srgbClr val="0049AC"/>
                </a:solidFill>
                <a:latin typeface="Palatino Linotype"/>
                <a:cs typeface="Palatino Linotype"/>
              </a:rPr>
              <a:t> </a:t>
            </a:r>
            <a:r>
              <a:rPr sz="2400" b="1" spc="-150" dirty="0">
                <a:solidFill>
                  <a:srgbClr val="0049AC"/>
                </a:solidFill>
                <a:latin typeface="Palatino Linotype"/>
                <a:cs typeface="Palatino Linotype"/>
              </a:rPr>
              <a:t>Takeaki</a:t>
            </a:r>
            <a:r>
              <a:rPr sz="2400" b="1" spc="-40" dirty="0">
                <a:solidFill>
                  <a:srgbClr val="0049AC"/>
                </a:solidFill>
                <a:latin typeface="Palatino Linotype"/>
                <a:cs typeface="Palatino Linotype"/>
              </a:rPr>
              <a:t> </a:t>
            </a:r>
            <a:r>
              <a:rPr sz="2400" b="1" spc="-10" dirty="0">
                <a:solidFill>
                  <a:srgbClr val="0049AC"/>
                </a:solidFill>
                <a:latin typeface="Palatino Linotype"/>
                <a:cs typeface="Palatino Linotype"/>
              </a:rPr>
              <a:t>Sakurai </a:t>
            </a:r>
            <a:r>
              <a:rPr sz="2400" b="1" spc="-55" dirty="0">
                <a:solidFill>
                  <a:srgbClr val="0049AC"/>
                </a:solidFill>
                <a:latin typeface="Palatino Linotype"/>
                <a:cs typeface="Palatino Linotype"/>
              </a:rPr>
              <a:t>Director,</a:t>
            </a:r>
            <a:r>
              <a:rPr sz="2400" b="1" spc="-60" dirty="0">
                <a:solidFill>
                  <a:srgbClr val="0049AC"/>
                </a:solidFill>
                <a:latin typeface="Palatino Linotype"/>
                <a:cs typeface="Palatino Linotype"/>
              </a:rPr>
              <a:t> </a:t>
            </a:r>
            <a:r>
              <a:rPr sz="2400" b="1" spc="-135" dirty="0">
                <a:solidFill>
                  <a:srgbClr val="0049AC"/>
                </a:solidFill>
                <a:latin typeface="Palatino Linotype"/>
                <a:cs typeface="Palatino Linotype"/>
              </a:rPr>
              <a:t>Office</a:t>
            </a:r>
            <a:r>
              <a:rPr sz="2400" b="1" spc="-55" dirty="0">
                <a:solidFill>
                  <a:srgbClr val="0049AC"/>
                </a:solidFill>
                <a:latin typeface="Palatino Linotype"/>
                <a:cs typeface="Palatino Linotype"/>
              </a:rPr>
              <a:t> </a:t>
            </a:r>
            <a:r>
              <a:rPr sz="2400" b="1" spc="-120" dirty="0">
                <a:solidFill>
                  <a:srgbClr val="0049AC"/>
                </a:solidFill>
                <a:latin typeface="Palatino Linotype"/>
                <a:cs typeface="Palatino Linotype"/>
              </a:rPr>
              <a:t>of</a:t>
            </a:r>
            <a:r>
              <a:rPr sz="2400" b="1" spc="-55" dirty="0">
                <a:solidFill>
                  <a:srgbClr val="0049AC"/>
                </a:solidFill>
                <a:latin typeface="Palatino Linotype"/>
                <a:cs typeface="Palatino Linotype"/>
              </a:rPr>
              <a:t> </a:t>
            </a:r>
            <a:r>
              <a:rPr sz="2400" b="1" spc="-145" dirty="0">
                <a:solidFill>
                  <a:srgbClr val="0049AC"/>
                </a:solidFill>
                <a:latin typeface="Palatino Linotype"/>
                <a:cs typeface="Palatino Linotype"/>
              </a:rPr>
              <a:t>Global </a:t>
            </a:r>
            <a:r>
              <a:rPr sz="2400" b="1" spc="-10" dirty="0">
                <a:solidFill>
                  <a:srgbClr val="0049AC"/>
                </a:solidFill>
                <a:latin typeface="Palatino Linotype"/>
                <a:cs typeface="Palatino Linotype"/>
              </a:rPr>
              <a:t>Initiatives</a:t>
            </a:r>
            <a:endParaRPr sz="2400" dirty="0">
              <a:latin typeface="Palatino Linotype"/>
              <a:cs typeface="Palatino Linotype"/>
            </a:endParaRPr>
          </a:p>
          <a:p>
            <a:pPr marL="550545">
              <a:lnSpc>
                <a:spcPct val="100000"/>
              </a:lnSpc>
              <a:spcBef>
                <a:spcPts val="204"/>
              </a:spcBef>
            </a:pPr>
            <a:r>
              <a:rPr lang="en-US" sz="2400" b="1" spc="-90" dirty="0">
                <a:solidFill>
                  <a:srgbClr val="0049AC"/>
                </a:solidFill>
                <a:latin typeface="Palatino Linotype"/>
                <a:cs typeface="Palatino Linotype"/>
                <a:hlinkClick r:id="rId3"/>
              </a:rPr>
              <a:t>sakurai.takeaki.ft@u.tsukubai.ac.jp</a:t>
            </a:r>
            <a:r>
              <a:rPr lang="en-US" sz="2400" b="1" spc="-90" dirty="0">
                <a:solidFill>
                  <a:srgbClr val="0049AC"/>
                </a:solidFill>
                <a:latin typeface="Palatino Linotype"/>
                <a:cs typeface="Palatino Linotype"/>
              </a:rPr>
              <a:t> </a:t>
            </a:r>
          </a:p>
          <a:p>
            <a:pPr marL="550545">
              <a:lnSpc>
                <a:spcPct val="100000"/>
              </a:lnSpc>
              <a:spcBef>
                <a:spcPts val="204"/>
              </a:spcBef>
            </a:pPr>
            <a:r>
              <a:rPr lang="en-US" sz="2400" b="1" spc="-90" dirty="0">
                <a:solidFill>
                  <a:srgbClr val="0049AC"/>
                </a:solidFill>
                <a:latin typeface="Palatino Linotype"/>
                <a:cs typeface="Palatino Linotype"/>
                <a:hlinkClick r:id="rId4"/>
              </a:rPr>
              <a:t>irvine-office@un.tsukuba.ac.jp</a:t>
            </a:r>
            <a:endParaRPr lang="en-US" sz="2400" b="1" spc="-90" dirty="0">
              <a:latin typeface="Palatino Linotype"/>
              <a:cs typeface="Palatino Linotype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FA2B72C-BF86-4DEE-9673-BE87E170BC19}"/>
              </a:ext>
            </a:extLst>
          </p:cNvPr>
          <p:cNvSpPr txBox="1"/>
          <p:nvPr/>
        </p:nvSpPr>
        <p:spPr>
          <a:xfrm>
            <a:off x="914400" y="8839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STUDYABROAD.UCI.EDU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A8B33CD-2F56-48D4-B1CE-728D537EDDE7}"/>
              </a:ext>
            </a:extLst>
          </p:cNvPr>
          <p:cNvSpPr txBox="1"/>
          <p:nvPr/>
        </p:nvSpPr>
        <p:spPr>
          <a:xfrm>
            <a:off x="4953000" y="5007735"/>
            <a:ext cx="418809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0545" marR="0" lvl="0" indent="0" defTabSz="91440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50" dirty="0">
                <a:solidFill>
                  <a:srgbClr val="0049AC"/>
                </a:solidFill>
                <a:latin typeface="Arial Black" panose="020B0A04020102020204" pitchFamily="34" charset="0"/>
                <a:cs typeface="Arial Narrow"/>
              </a:rPr>
              <a:t>WHY UCI</a:t>
            </a:r>
            <a:r>
              <a:rPr lang="en-US" sz="4050" spc="55" dirty="0">
                <a:solidFill>
                  <a:srgbClr val="0049AC"/>
                </a:solidFill>
                <a:latin typeface="Arial Black" panose="020B0A04020102020204" pitchFamily="34" charset="0"/>
                <a:cs typeface="Arial Narrow"/>
              </a:rPr>
              <a:t>?*</a:t>
            </a:r>
            <a:endParaRPr lang="en-US" sz="4050" dirty="0">
              <a:latin typeface="Arial Black" panose="020B0A04020102020204" pitchFamily="34" charset="0"/>
              <a:cs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30" y="933061"/>
            <a:ext cx="61853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00"/>
              </a:spcBef>
            </a:pPr>
            <a:r>
              <a:rPr lang="en-US" sz="3600" spc="-10" dirty="0"/>
              <a:t>ACADEMIC REQUIREMENTS</a:t>
            </a:r>
            <a:endParaRPr sz="3600" spc="8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6439" y="2294406"/>
            <a:ext cx="76200" cy="76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6914" y="2606065"/>
            <a:ext cx="66675" cy="666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25043" y="1599488"/>
            <a:ext cx="322897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b="1" dirty="0">
                <a:solidFill>
                  <a:srgbClr val="0049AC"/>
                </a:solidFill>
                <a:latin typeface="Arial"/>
                <a:cs typeface="Arial"/>
              </a:rPr>
              <a:t>Level</a:t>
            </a:r>
            <a:r>
              <a:rPr sz="1550" b="1" spc="-1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49AC"/>
                </a:solidFill>
                <a:latin typeface="Arial"/>
                <a:cs typeface="Arial"/>
              </a:rPr>
              <a:t>of</a:t>
            </a:r>
            <a:r>
              <a:rPr sz="1550" b="1" spc="-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49AC"/>
                </a:solidFill>
                <a:latin typeface="Arial"/>
                <a:cs typeface="Arial"/>
              </a:rPr>
              <a:t>Study:</a:t>
            </a:r>
            <a:r>
              <a:rPr sz="1550" b="1" spc="-1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Undergraduate</a:t>
            </a:r>
            <a:r>
              <a:rPr sz="1550" spc="-1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0049AC"/>
                </a:solidFill>
                <a:latin typeface="Arial"/>
                <a:cs typeface="Arial"/>
              </a:rPr>
              <a:t>only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5043" y="2062200"/>
            <a:ext cx="255905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b="1" dirty="0">
                <a:solidFill>
                  <a:srgbClr val="0049AC"/>
                </a:solidFill>
                <a:latin typeface="Arial"/>
                <a:cs typeface="Arial"/>
              </a:rPr>
              <a:t>Minimun</a:t>
            </a:r>
            <a:r>
              <a:rPr sz="1550" b="1" spc="-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49AC"/>
                </a:solidFill>
                <a:latin typeface="Arial"/>
                <a:cs typeface="Arial"/>
              </a:rPr>
              <a:t>GPA</a:t>
            </a:r>
            <a:r>
              <a:rPr sz="1550" b="1" spc="-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49AC"/>
                </a:solidFill>
                <a:latin typeface="Arial"/>
                <a:cs typeface="Arial"/>
              </a:rPr>
              <a:t>required: </a:t>
            </a:r>
            <a:r>
              <a:rPr sz="1550" spc="-25" dirty="0">
                <a:solidFill>
                  <a:srgbClr val="0049AC"/>
                </a:solidFill>
                <a:latin typeface="Arial"/>
                <a:cs typeface="Arial"/>
              </a:rPr>
              <a:t>2.8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5043" y="2524912"/>
            <a:ext cx="439928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89330" algn="l"/>
                <a:tab pos="1593215" algn="l"/>
                <a:tab pos="2176145" algn="l"/>
                <a:tab pos="3010535" algn="l"/>
                <a:tab pos="3318510" algn="l"/>
                <a:tab pos="3901440" algn="l"/>
              </a:tabLst>
            </a:pPr>
            <a:r>
              <a:rPr sz="1550" b="1" i="1" spc="-10" dirty="0">
                <a:solidFill>
                  <a:srgbClr val="0049AC"/>
                </a:solidFill>
                <a:latin typeface="Arial"/>
                <a:cs typeface="Arial"/>
              </a:rPr>
              <a:t>Students</a:t>
            </a:r>
            <a:r>
              <a:rPr sz="1550" b="1" i="1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550" b="1" i="1" spc="-20" dirty="0">
                <a:solidFill>
                  <a:srgbClr val="0049AC"/>
                </a:solidFill>
                <a:latin typeface="Arial"/>
                <a:cs typeface="Arial"/>
              </a:rPr>
              <a:t>must</a:t>
            </a:r>
            <a:r>
              <a:rPr sz="1550" b="1" i="1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550" b="1" i="1" spc="-20" dirty="0">
                <a:solidFill>
                  <a:srgbClr val="0049AC"/>
                </a:solidFill>
                <a:latin typeface="Arial"/>
                <a:cs typeface="Arial"/>
              </a:rPr>
              <a:t>have</a:t>
            </a:r>
            <a:r>
              <a:rPr sz="1550" b="1" i="1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550" b="1" i="1" spc="-10" dirty="0">
                <a:solidFill>
                  <a:srgbClr val="0049AC"/>
                </a:solidFill>
                <a:latin typeface="Arial"/>
                <a:cs typeface="Arial"/>
              </a:rPr>
              <a:t>studied</a:t>
            </a:r>
            <a:r>
              <a:rPr sz="1550" b="1" i="1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550" b="1" i="1" spc="-25" dirty="0">
                <a:solidFill>
                  <a:srgbClr val="0049AC"/>
                </a:solidFill>
                <a:latin typeface="Arial"/>
                <a:cs typeface="Arial"/>
              </a:rPr>
              <a:t>at</a:t>
            </a:r>
            <a:r>
              <a:rPr sz="1550" b="1" i="1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550" b="1" i="1" spc="-10" dirty="0">
                <a:solidFill>
                  <a:srgbClr val="0049AC"/>
                </a:solidFill>
                <a:latin typeface="Arial"/>
                <a:cs typeface="Arial"/>
              </a:rPr>
              <a:t>least</a:t>
            </a:r>
            <a:r>
              <a:rPr sz="1550" b="1" i="1" dirty="0">
                <a:solidFill>
                  <a:srgbClr val="0049AC"/>
                </a:solidFill>
                <a:latin typeface="Arial"/>
                <a:cs typeface="Arial"/>
              </a:rPr>
              <a:t>	2</a:t>
            </a:r>
            <a:r>
              <a:rPr sz="1550" b="1" i="1" spc="18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b="1" i="1" spc="-20" dirty="0">
                <a:solidFill>
                  <a:srgbClr val="0049AC"/>
                </a:solidFill>
                <a:latin typeface="Arial"/>
                <a:cs typeface="Arial"/>
              </a:rPr>
              <a:t>full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5043" y="2756267"/>
            <a:ext cx="439864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7445" algn="l"/>
                <a:tab pos="1481455" algn="l"/>
              </a:tabLst>
            </a:pPr>
            <a:r>
              <a:rPr sz="1550" b="1" i="1" spc="-10" dirty="0">
                <a:solidFill>
                  <a:srgbClr val="0049AC"/>
                </a:solidFill>
                <a:latin typeface="Arial"/>
                <a:cs typeface="Arial"/>
              </a:rPr>
              <a:t>semesters</a:t>
            </a:r>
            <a:r>
              <a:rPr sz="1550" b="1" i="1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550" b="1" i="1" spc="-25" dirty="0">
                <a:solidFill>
                  <a:srgbClr val="0049AC"/>
                </a:solidFill>
                <a:latin typeface="Arial"/>
                <a:cs typeface="Arial"/>
              </a:rPr>
              <a:t>at</a:t>
            </a:r>
            <a:r>
              <a:rPr sz="1550" b="1" i="1" dirty="0">
                <a:solidFill>
                  <a:srgbClr val="0049AC"/>
                </a:solidFill>
                <a:latin typeface="Arial"/>
                <a:cs typeface="Arial"/>
              </a:rPr>
              <a:t>	University</a:t>
            </a:r>
            <a:r>
              <a:rPr sz="1550" b="1" i="1" spc="45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b="1" i="1" dirty="0">
                <a:solidFill>
                  <a:srgbClr val="0049AC"/>
                </a:solidFill>
                <a:latin typeface="Arial"/>
                <a:cs typeface="Arial"/>
              </a:rPr>
              <a:t>of</a:t>
            </a:r>
            <a:r>
              <a:rPr sz="1550" b="1" i="1" spc="45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b="1" i="1" dirty="0">
                <a:solidFill>
                  <a:srgbClr val="0049AC"/>
                </a:solidFill>
                <a:latin typeface="Arial"/>
                <a:cs typeface="Arial"/>
              </a:rPr>
              <a:t>Tsukuba</a:t>
            </a:r>
            <a:r>
              <a:rPr sz="1550" b="1" i="1" spc="45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b="1" i="1" spc="-10" dirty="0">
                <a:solidFill>
                  <a:srgbClr val="0049AC"/>
                </a:solidFill>
                <a:latin typeface="Arial"/>
                <a:cs typeface="Arial"/>
              </a:rPr>
              <a:t>before</a:t>
            </a:r>
            <a:endParaRPr sz="1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043" y="2987624"/>
            <a:ext cx="272478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b="1" i="1" dirty="0">
                <a:solidFill>
                  <a:srgbClr val="0049AC"/>
                </a:solidFill>
                <a:latin typeface="Arial"/>
                <a:cs typeface="Arial"/>
              </a:rPr>
              <a:t>the</a:t>
            </a:r>
            <a:r>
              <a:rPr sz="1550" b="1" i="1" spc="-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b="1" i="1" dirty="0">
                <a:solidFill>
                  <a:srgbClr val="0049AC"/>
                </a:solidFill>
                <a:latin typeface="Arial"/>
                <a:cs typeface="Arial"/>
              </a:rPr>
              <a:t>application</a:t>
            </a:r>
            <a:r>
              <a:rPr sz="1550" b="1" i="1" spc="-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b="1" i="1" dirty="0">
                <a:solidFill>
                  <a:srgbClr val="0049AC"/>
                </a:solidFill>
                <a:latin typeface="Arial"/>
                <a:cs typeface="Arial"/>
              </a:rPr>
              <a:t>period </a:t>
            </a:r>
            <a:r>
              <a:rPr sz="1550" b="1" i="1" spc="-10" dirty="0">
                <a:solidFill>
                  <a:srgbClr val="0049AC"/>
                </a:solidFill>
                <a:latin typeface="Arial"/>
                <a:cs typeface="Arial"/>
              </a:rPr>
              <a:t>starts.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043" y="3450335"/>
            <a:ext cx="4370070" cy="49403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820"/>
              </a:lnSpc>
              <a:spcBef>
                <a:spcPts val="195"/>
              </a:spcBef>
              <a:tabLst>
                <a:tab pos="606425" algn="l"/>
                <a:tab pos="1595755" algn="l"/>
                <a:tab pos="2124075" algn="l"/>
                <a:tab pos="2411095" algn="l"/>
                <a:tab pos="3180715" algn="l"/>
                <a:tab pos="3642995" algn="l"/>
              </a:tabLst>
            </a:pPr>
            <a:r>
              <a:rPr sz="1550" spc="-20" dirty="0">
                <a:solidFill>
                  <a:srgbClr val="0049AC"/>
                </a:solidFill>
                <a:latin typeface="Arial"/>
                <a:cs typeface="Arial"/>
              </a:rPr>
              <a:t>Each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550" spc="-10" dirty="0">
                <a:solidFill>
                  <a:srgbClr val="0049AC"/>
                </a:solidFill>
                <a:latin typeface="Arial"/>
                <a:cs typeface="Arial"/>
              </a:rPr>
              <a:t>academic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550" spc="-20" dirty="0">
                <a:solidFill>
                  <a:srgbClr val="0049AC"/>
                </a:solidFill>
                <a:latin typeface="Arial"/>
                <a:cs typeface="Arial"/>
              </a:rPr>
              <a:t>year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550" spc="-25" dirty="0">
                <a:solidFill>
                  <a:srgbClr val="0049AC"/>
                </a:solidFill>
                <a:latin typeface="Arial"/>
                <a:cs typeface="Arial"/>
              </a:rPr>
              <a:t>is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550" spc="-10" dirty="0">
                <a:solidFill>
                  <a:srgbClr val="0049AC"/>
                </a:solidFill>
                <a:latin typeface="Arial"/>
                <a:cs typeface="Arial"/>
              </a:rPr>
              <a:t>divided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550" spc="-20" dirty="0">
                <a:solidFill>
                  <a:srgbClr val="0049AC"/>
                </a:solidFill>
                <a:latin typeface="Arial"/>
                <a:cs typeface="Arial"/>
              </a:rPr>
              <a:t>into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	3</a:t>
            </a:r>
            <a:r>
              <a:rPr sz="1550" spc="-10" dirty="0">
                <a:solidFill>
                  <a:srgbClr val="0049AC"/>
                </a:solidFill>
                <a:latin typeface="Arial"/>
                <a:cs typeface="Arial"/>
              </a:rPr>
              <a:t> terms, 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or</a:t>
            </a:r>
            <a:r>
              <a:rPr sz="1550" spc="-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we</a:t>
            </a:r>
            <a:r>
              <a:rPr sz="1550" spc="-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refer</a:t>
            </a:r>
            <a:r>
              <a:rPr sz="1550" spc="-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to them</a:t>
            </a:r>
            <a:r>
              <a:rPr sz="1550" spc="-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as</a:t>
            </a:r>
            <a:r>
              <a:rPr sz="1550" spc="-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quarters</a:t>
            </a:r>
            <a:r>
              <a:rPr sz="1550" spc="-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at </a:t>
            </a:r>
            <a:r>
              <a:rPr sz="1550" spc="-20" dirty="0">
                <a:solidFill>
                  <a:srgbClr val="0049AC"/>
                </a:solidFill>
                <a:latin typeface="Arial"/>
                <a:cs typeface="Arial"/>
              </a:rPr>
              <a:t>UCI.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5043" y="4144403"/>
            <a:ext cx="439928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39"/>
              </a:lnSpc>
              <a:spcBef>
                <a:spcPts val="105"/>
              </a:spcBef>
            </a:pP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Each</a:t>
            </a:r>
            <a:r>
              <a:rPr sz="1550" spc="21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term</a:t>
            </a:r>
            <a:r>
              <a:rPr sz="1550" spc="21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consists</a:t>
            </a:r>
            <a:r>
              <a:rPr sz="1550" spc="21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of</a:t>
            </a:r>
            <a:r>
              <a:rPr sz="1550" spc="21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10</a:t>
            </a:r>
            <a:r>
              <a:rPr sz="1550" spc="21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weeks</a:t>
            </a:r>
            <a:r>
              <a:rPr sz="1550" spc="21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of</a:t>
            </a:r>
            <a:r>
              <a:rPr sz="1550" spc="21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lectures</a:t>
            </a:r>
            <a:r>
              <a:rPr sz="1550" spc="14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0049AC"/>
                </a:solidFill>
                <a:latin typeface="Arial"/>
                <a:cs typeface="Arial"/>
              </a:rPr>
              <a:t>plus</a:t>
            </a:r>
            <a:endParaRPr sz="1550">
              <a:latin typeface="Arial"/>
              <a:cs typeface="Arial"/>
            </a:endParaRPr>
          </a:p>
          <a:p>
            <a:pPr marL="12700" marR="5080">
              <a:lnSpc>
                <a:spcPts val="1820"/>
              </a:lnSpc>
              <a:spcBef>
                <a:spcPts val="75"/>
              </a:spcBef>
              <a:tabLst>
                <a:tab pos="250825" algn="l"/>
                <a:tab pos="840105" algn="l"/>
                <a:tab pos="1132840" algn="l"/>
                <a:tab pos="1623695" algn="l"/>
                <a:tab pos="2915285" algn="l"/>
              </a:tabLst>
            </a:pPr>
            <a:r>
              <a:rPr sz="1550" spc="-50" dirty="0">
                <a:solidFill>
                  <a:srgbClr val="0049AC"/>
                </a:solidFill>
                <a:latin typeface="Arial"/>
                <a:cs typeface="Arial"/>
              </a:rPr>
              <a:t>1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550" spc="-20" dirty="0">
                <a:solidFill>
                  <a:srgbClr val="0049AC"/>
                </a:solidFill>
                <a:latin typeface="Arial"/>
                <a:cs typeface="Arial"/>
              </a:rPr>
              <a:t>week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550" spc="-25" dirty="0">
                <a:solidFill>
                  <a:srgbClr val="0049AC"/>
                </a:solidFill>
                <a:latin typeface="Arial"/>
                <a:cs typeface="Arial"/>
              </a:rPr>
              <a:t>of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550" spc="-20" dirty="0">
                <a:solidFill>
                  <a:srgbClr val="0049AC"/>
                </a:solidFill>
                <a:latin typeface="Arial"/>
                <a:cs typeface="Arial"/>
              </a:rPr>
              <a:t>final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550" spc="-10" dirty="0">
                <a:solidFill>
                  <a:srgbClr val="0049AC"/>
                </a:solidFill>
                <a:latin typeface="Arial"/>
                <a:cs typeface="Arial"/>
              </a:rPr>
              <a:t>examinations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	(during</a:t>
            </a:r>
            <a:r>
              <a:rPr sz="1550" spc="31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the</a:t>
            </a:r>
            <a:r>
              <a:rPr sz="1550" spc="3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0049AC"/>
                </a:solidFill>
                <a:latin typeface="Arial"/>
                <a:cs typeface="Arial"/>
              </a:rPr>
              <a:t>11th </a:t>
            </a:r>
            <a:r>
              <a:rPr sz="1550" spc="-10" dirty="0">
                <a:solidFill>
                  <a:srgbClr val="0049AC"/>
                </a:solidFill>
                <a:latin typeface="Arial"/>
                <a:cs typeface="Arial"/>
              </a:rPr>
              <a:t>week).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5043" y="5204066"/>
            <a:ext cx="4114800" cy="490220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09"/>
              </a:spcBef>
            </a:pPr>
            <a:r>
              <a:rPr sz="1550" b="1" dirty="0">
                <a:solidFill>
                  <a:srgbClr val="0049AC"/>
                </a:solidFill>
                <a:latin typeface="Arial"/>
                <a:cs typeface="Arial"/>
              </a:rPr>
              <a:t>Bilateral</a:t>
            </a:r>
            <a:r>
              <a:rPr sz="1550" b="1" spc="37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49AC"/>
                </a:solidFill>
                <a:latin typeface="Arial"/>
                <a:cs typeface="Arial"/>
              </a:rPr>
              <a:t>Exchange</a:t>
            </a:r>
            <a:r>
              <a:rPr sz="1550" b="1" spc="37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49AC"/>
                </a:solidFill>
                <a:latin typeface="Arial"/>
                <a:cs typeface="Arial"/>
              </a:rPr>
              <a:t>is</a:t>
            </a:r>
            <a:r>
              <a:rPr sz="1550" b="1" spc="37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49AC"/>
                </a:solidFill>
                <a:latin typeface="Arial"/>
                <a:cs typeface="Arial"/>
              </a:rPr>
              <a:t>only</a:t>
            </a:r>
            <a:r>
              <a:rPr sz="1550" b="1" spc="37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49AC"/>
                </a:solidFill>
                <a:latin typeface="Arial"/>
                <a:cs typeface="Arial"/>
              </a:rPr>
              <a:t>offered</a:t>
            </a:r>
            <a:r>
              <a:rPr sz="1550" b="1" spc="37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0049AC"/>
                </a:solidFill>
                <a:latin typeface="Arial"/>
                <a:cs typeface="Arial"/>
              </a:rPr>
              <a:t>during </a:t>
            </a:r>
            <a:r>
              <a:rPr sz="1550" b="1" dirty="0">
                <a:solidFill>
                  <a:srgbClr val="0049AC"/>
                </a:solidFill>
                <a:latin typeface="Arial"/>
                <a:cs typeface="Arial"/>
              </a:rPr>
              <a:t>the</a:t>
            </a:r>
            <a:r>
              <a:rPr sz="1550" b="1" spc="-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49AC"/>
                </a:solidFill>
                <a:latin typeface="Arial"/>
                <a:cs typeface="Arial"/>
              </a:rPr>
              <a:t>following</a:t>
            </a:r>
            <a:r>
              <a:rPr sz="1550" b="1" spc="-10" dirty="0">
                <a:solidFill>
                  <a:srgbClr val="0049AC"/>
                </a:solidFill>
                <a:latin typeface="Arial"/>
                <a:cs typeface="Arial"/>
              </a:rPr>
              <a:t> terms:</a:t>
            </a:r>
            <a:endParaRPr sz="1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5043" y="5870816"/>
            <a:ext cx="2486025" cy="490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30"/>
              </a:lnSpc>
              <a:spcBef>
                <a:spcPts val="100"/>
              </a:spcBef>
            </a:pPr>
            <a:r>
              <a:rPr sz="1550" b="1" i="1" spc="-10" dirty="0">
                <a:solidFill>
                  <a:srgbClr val="0049AC"/>
                </a:solidFill>
                <a:latin typeface="Arial"/>
                <a:cs typeface="Arial"/>
              </a:rPr>
              <a:t>Academic</a:t>
            </a:r>
            <a:r>
              <a:rPr sz="1550" b="1" i="1" spc="-3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b="1" i="1" spc="-20" dirty="0">
                <a:solidFill>
                  <a:srgbClr val="0049AC"/>
                </a:solidFill>
                <a:latin typeface="Arial"/>
                <a:cs typeface="Arial"/>
              </a:rPr>
              <a:t>Year</a:t>
            </a:r>
            <a:endParaRPr sz="1550" dirty="0">
              <a:latin typeface="Arial"/>
              <a:cs typeface="Arial"/>
            </a:endParaRPr>
          </a:p>
          <a:p>
            <a:pPr marL="12700">
              <a:lnSpc>
                <a:spcPts val="1830"/>
              </a:lnSpc>
            </a:pP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mid-September</a:t>
            </a:r>
            <a:r>
              <a:rPr sz="1550" spc="1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lang="en-US" sz="1550" spc="10" dirty="0">
                <a:solidFill>
                  <a:srgbClr val="0049AC"/>
                </a:solidFill>
                <a:latin typeface="Arial"/>
                <a:cs typeface="Arial"/>
              </a:rPr>
              <a:t>   </a:t>
            </a:r>
            <a:r>
              <a:rPr sz="1550" spc="1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0049AC"/>
                </a:solidFill>
                <a:latin typeface="Arial"/>
                <a:cs typeface="Arial"/>
              </a:rPr>
              <a:t>mid-</a:t>
            </a:r>
            <a:r>
              <a:rPr sz="1550" spc="-20" dirty="0">
                <a:solidFill>
                  <a:srgbClr val="0049AC"/>
                </a:solidFill>
                <a:latin typeface="Arial"/>
                <a:cs typeface="Arial"/>
              </a:rPr>
              <a:t>June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5043" y="6556616"/>
            <a:ext cx="2967355" cy="490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30"/>
              </a:lnSpc>
              <a:spcBef>
                <a:spcPts val="100"/>
              </a:spcBef>
            </a:pPr>
            <a:r>
              <a:rPr sz="1550" b="1" i="1" dirty="0">
                <a:solidFill>
                  <a:srgbClr val="0049AC"/>
                </a:solidFill>
                <a:latin typeface="Arial"/>
                <a:cs typeface="Arial"/>
              </a:rPr>
              <a:t>Fall </a:t>
            </a:r>
            <a:r>
              <a:rPr sz="1550" b="1" i="1" spc="-10" dirty="0">
                <a:solidFill>
                  <a:srgbClr val="0049AC"/>
                </a:solidFill>
                <a:latin typeface="Arial"/>
                <a:cs typeface="Arial"/>
              </a:rPr>
              <a:t>Quarter</a:t>
            </a:r>
            <a:endParaRPr sz="1550" dirty="0">
              <a:latin typeface="Arial"/>
              <a:cs typeface="Arial"/>
            </a:endParaRPr>
          </a:p>
          <a:p>
            <a:pPr marL="12700">
              <a:lnSpc>
                <a:spcPts val="1830"/>
              </a:lnSpc>
            </a:pP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mid-September</a:t>
            </a:r>
            <a:r>
              <a:rPr lang="en-US" sz="1550" dirty="0">
                <a:solidFill>
                  <a:srgbClr val="0049AC"/>
                </a:solidFill>
                <a:latin typeface="Arial"/>
                <a:cs typeface="Arial"/>
              </a:rPr>
              <a:t>    </a:t>
            </a:r>
            <a:r>
              <a:rPr sz="1550" dirty="0">
                <a:solidFill>
                  <a:srgbClr val="0049AC"/>
                </a:solidFill>
                <a:latin typeface="Arial"/>
                <a:cs typeface="Arial"/>
              </a:rPr>
              <a:t>mid-</a:t>
            </a:r>
            <a:r>
              <a:rPr sz="1550" spc="-10" dirty="0">
                <a:solidFill>
                  <a:srgbClr val="0049AC"/>
                </a:solidFill>
                <a:latin typeface="Arial"/>
                <a:cs typeface="Arial"/>
              </a:rPr>
              <a:t>December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5044" y="7293692"/>
            <a:ext cx="2597150" cy="490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30"/>
              </a:lnSpc>
              <a:spcBef>
                <a:spcPts val="100"/>
              </a:spcBef>
            </a:pPr>
            <a:r>
              <a:rPr sz="1550" b="1" i="1" spc="85" dirty="0">
                <a:solidFill>
                  <a:srgbClr val="0049AC"/>
                </a:solidFill>
                <a:latin typeface="Arial"/>
                <a:cs typeface="Arial"/>
              </a:rPr>
              <a:t>Winter</a:t>
            </a:r>
            <a:r>
              <a:rPr sz="1550" b="1" i="1" spc="3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b="1" i="1" spc="120" dirty="0">
                <a:solidFill>
                  <a:srgbClr val="0049AC"/>
                </a:solidFill>
                <a:latin typeface="Arial"/>
                <a:cs typeface="Arial"/>
              </a:rPr>
              <a:t>&amp;</a:t>
            </a:r>
            <a:r>
              <a:rPr sz="1550" b="1" i="1" spc="3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b="1" i="1" dirty="0">
                <a:solidFill>
                  <a:srgbClr val="0049AC"/>
                </a:solidFill>
                <a:latin typeface="Arial"/>
                <a:cs typeface="Arial"/>
              </a:rPr>
              <a:t>Spring</a:t>
            </a:r>
            <a:r>
              <a:rPr sz="1550" b="1" i="1" spc="3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b="1" i="1" spc="60" dirty="0">
                <a:solidFill>
                  <a:srgbClr val="0049AC"/>
                </a:solidFill>
                <a:latin typeface="Arial"/>
                <a:cs typeface="Arial"/>
              </a:rPr>
              <a:t>Quarters</a:t>
            </a:r>
            <a:endParaRPr sz="1550" dirty="0">
              <a:latin typeface="Arial"/>
              <a:cs typeface="Arial"/>
            </a:endParaRPr>
          </a:p>
          <a:p>
            <a:pPr marL="12700">
              <a:lnSpc>
                <a:spcPts val="1830"/>
              </a:lnSpc>
            </a:pPr>
            <a:r>
              <a:rPr sz="1550" spc="8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</a:t>
            </a:r>
            <a:r>
              <a:rPr sz="1550" spc="7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sz="1550" spc="-65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50" spc="-65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sz="1550" spc="-5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75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</a:t>
            </a:r>
            <a:r>
              <a:rPr sz="1550" spc="45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44546" y="378364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8272" y="49916"/>
                </a:moveTo>
                <a:lnTo>
                  <a:pt x="21643" y="49916"/>
                </a:lnTo>
                <a:lnTo>
                  <a:pt x="18469" y="49287"/>
                </a:lnTo>
                <a:lnTo>
                  <a:pt x="0" y="28272"/>
                </a:lnTo>
                <a:lnTo>
                  <a:pt x="0" y="21643"/>
                </a:lnTo>
                <a:lnTo>
                  <a:pt x="21643" y="0"/>
                </a:lnTo>
                <a:lnTo>
                  <a:pt x="28272" y="0"/>
                </a:lnTo>
                <a:lnTo>
                  <a:pt x="49916" y="21643"/>
                </a:lnTo>
                <a:lnTo>
                  <a:pt x="49916" y="24958"/>
                </a:lnTo>
                <a:lnTo>
                  <a:pt x="49916" y="28272"/>
                </a:lnTo>
                <a:lnTo>
                  <a:pt x="31447" y="49287"/>
                </a:lnTo>
                <a:lnTo>
                  <a:pt x="28272" y="49916"/>
                </a:lnTo>
                <a:close/>
              </a:path>
            </a:pathLst>
          </a:custGeom>
          <a:solidFill>
            <a:srgbClr val="004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4546" y="418297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8272" y="49916"/>
                </a:moveTo>
                <a:lnTo>
                  <a:pt x="21643" y="49916"/>
                </a:lnTo>
                <a:lnTo>
                  <a:pt x="18469" y="49287"/>
                </a:lnTo>
                <a:lnTo>
                  <a:pt x="0" y="28272"/>
                </a:lnTo>
                <a:lnTo>
                  <a:pt x="0" y="21643"/>
                </a:lnTo>
                <a:lnTo>
                  <a:pt x="21643" y="0"/>
                </a:lnTo>
                <a:lnTo>
                  <a:pt x="28272" y="0"/>
                </a:lnTo>
                <a:lnTo>
                  <a:pt x="49916" y="21643"/>
                </a:lnTo>
                <a:lnTo>
                  <a:pt x="49916" y="24958"/>
                </a:lnTo>
                <a:lnTo>
                  <a:pt x="49916" y="28272"/>
                </a:lnTo>
                <a:lnTo>
                  <a:pt x="31447" y="49287"/>
                </a:lnTo>
                <a:lnTo>
                  <a:pt x="28272" y="49916"/>
                </a:lnTo>
                <a:close/>
              </a:path>
            </a:pathLst>
          </a:custGeom>
          <a:solidFill>
            <a:srgbClr val="004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71234" y="485715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8272" y="49916"/>
                </a:moveTo>
                <a:lnTo>
                  <a:pt x="21643" y="49916"/>
                </a:lnTo>
                <a:lnTo>
                  <a:pt x="18469" y="49287"/>
                </a:lnTo>
                <a:lnTo>
                  <a:pt x="0" y="28272"/>
                </a:lnTo>
                <a:lnTo>
                  <a:pt x="0" y="21643"/>
                </a:lnTo>
                <a:lnTo>
                  <a:pt x="21643" y="0"/>
                </a:lnTo>
                <a:lnTo>
                  <a:pt x="28272" y="0"/>
                </a:lnTo>
                <a:lnTo>
                  <a:pt x="49916" y="21643"/>
                </a:lnTo>
                <a:lnTo>
                  <a:pt x="49916" y="24958"/>
                </a:lnTo>
                <a:lnTo>
                  <a:pt x="49916" y="28272"/>
                </a:lnTo>
                <a:lnTo>
                  <a:pt x="31447" y="49287"/>
                </a:lnTo>
                <a:lnTo>
                  <a:pt x="28272" y="49916"/>
                </a:lnTo>
                <a:close/>
              </a:path>
            </a:pathLst>
          </a:custGeom>
          <a:solidFill>
            <a:srgbClr val="004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40420" y="527894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4" y="47625"/>
                </a:moveTo>
                <a:lnTo>
                  <a:pt x="20650" y="47625"/>
                </a:lnTo>
                <a:lnTo>
                  <a:pt x="17621" y="47024"/>
                </a:lnTo>
                <a:lnTo>
                  <a:pt x="0" y="26974"/>
                </a:lnTo>
                <a:lnTo>
                  <a:pt x="0" y="20650"/>
                </a:lnTo>
                <a:lnTo>
                  <a:pt x="20650" y="0"/>
                </a:lnTo>
                <a:lnTo>
                  <a:pt x="26974" y="0"/>
                </a:lnTo>
                <a:lnTo>
                  <a:pt x="47625" y="20650"/>
                </a:lnTo>
                <a:lnTo>
                  <a:pt x="47625" y="23812"/>
                </a:lnTo>
                <a:lnTo>
                  <a:pt x="47625" y="26974"/>
                </a:lnTo>
                <a:lnTo>
                  <a:pt x="30003" y="47024"/>
                </a:lnTo>
                <a:lnTo>
                  <a:pt x="26974" y="47625"/>
                </a:lnTo>
                <a:close/>
              </a:path>
            </a:pathLst>
          </a:custGeom>
          <a:solidFill>
            <a:srgbClr val="004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40420" y="567899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4" y="47625"/>
                </a:moveTo>
                <a:lnTo>
                  <a:pt x="20650" y="47625"/>
                </a:lnTo>
                <a:lnTo>
                  <a:pt x="17621" y="47024"/>
                </a:lnTo>
                <a:lnTo>
                  <a:pt x="0" y="26974"/>
                </a:lnTo>
                <a:lnTo>
                  <a:pt x="0" y="20650"/>
                </a:lnTo>
                <a:lnTo>
                  <a:pt x="20650" y="0"/>
                </a:lnTo>
                <a:lnTo>
                  <a:pt x="26974" y="0"/>
                </a:lnTo>
                <a:lnTo>
                  <a:pt x="47625" y="20650"/>
                </a:lnTo>
                <a:lnTo>
                  <a:pt x="47625" y="23812"/>
                </a:lnTo>
                <a:lnTo>
                  <a:pt x="47625" y="26974"/>
                </a:lnTo>
                <a:lnTo>
                  <a:pt x="30003" y="47024"/>
                </a:lnTo>
                <a:lnTo>
                  <a:pt x="26974" y="47625"/>
                </a:lnTo>
                <a:close/>
              </a:path>
            </a:pathLst>
          </a:custGeom>
          <a:solidFill>
            <a:srgbClr val="004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0420" y="6275111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4" y="47625"/>
                </a:moveTo>
                <a:lnTo>
                  <a:pt x="20650" y="47625"/>
                </a:lnTo>
                <a:lnTo>
                  <a:pt x="17621" y="47024"/>
                </a:lnTo>
                <a:lnTo>
                  <a:pt x="0" y="26974"/>
                </a:lnTo>
                <a:lnTo>
                  <a:pt x="0" y="20650"/>
                </a:lnTo>
                <a:lnTo>
                  <a:pt x="20650" y="0"/>
                </a:lnTo>
                <a:lnTo>
                  <a:pt x="26974" y="0"/>
                </a:lnTo>
                <a:lnTo>
                  <a:pt x="47625" y="20650"/>
                </a:lnTo>
                <a:lnTo>
                  <a:pt x="47625" y="23812"/>
                </a:lnTo>
                <a:lnTo>
                  <a:pt x="47625" y="26974"/>
                </a:lnTo>
                <a:lnTo>
                  <a:pt x="30003" y="47024"/>
                </a:lnTo>
                <a:lnTo>
                  <a:pt x="26974" y="47625"/>
                </a:lnTo>
                <a:close/>
              </a:path>
            </a:pathLst>
          </a:custGeom>
          <a:solidFill>
            <a:srgbClr val="004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40420" y="6675161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4" y="47624"/>
                </a:moveTo>
                <a:lnTo>
                  <a:pt x="20650" y="47624"/>
                </a:lnTo>
                <a:lnTo>
                  <a:pt x="17621" y="47024"/>
                </a:lnTo>
                <a:lnTo>
                  <a:pt x="0" y="26974"/>
                </a:lnTo>
                <a:lnTo>
                  <a:pt x="0" y="20650"/>
                </a:lnTo>
                <a:lnTo>
                  <a:pt x="20650" y="0"/>
                </a:lnTo>
                <a:lnTo>
                  <a:pt x="26974" y="0"/>
                </a:lnTo>
                <a:lnTo>
                  <a:pt x="47625" y="20650"/>
                </a:lnTo>
                <a:lnTo>
                  <a:pt x="47625" y="23812"/>
                </a:lnTo>
                <a:lnTo>
                  <a:pt x="47625" y="26974"/>
                </a:lnTo>
                <a:lnTo>
                  <a:pt x="30003" y="47024"/>
                </a:lnTo>
                <a:lnTo>
                  <a:pt x="26974" y="47624"/>
                </a:lnTo>
                <a:close/>
              </a:path>
            </a:pathLst>
          </a:custGeom>
          <a:solidFill>
            <a:srgbClr val="004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05268" y="735655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28272" y="49916"/>
                </a:moveTo>
                <a:lnTo>
                  <a:pt x="21643" y="49916"/>
                </a:lnTo>
                <a:lnTo>
                  <a:pt x="18469" y="49287"/>
                </a:lnTo>
                <a:lnTo>
                  <a:pt x="0" y="28272"/>
                </a:lnTo>
                <a:lnTo>
                  <a:pt x="0" y="21643"/>
                </a:lnTo>
                <a:lnTo>
                  <a:pt x="21643" y="0"/>
                </a:lnTo>
                <a:lnTo>
                  <a:pt x="28272" y="0"/>
                </a:lnTo>
                <a:lnTo>
                  <a:pt x="49916" y="21643"/>
                </a:lnTo>
                <a:lnTo>
                  <a:pt x="49916" y="24958"/>
                </a:lnTo>
                <a:lnTo>
                  <a:pt x="49916" y="28272"/>
                </a:lnTo>
                <a:lnTo>
                  <a:pt x="31447" y="49287"/>
                </a:lnTo>
                <a:lnTo>
                  <a:pt x="28272" y="49916"/>
                </a:lnTo>
                <a:close/>
              </a:path>
            </a:pathLst>
          </a:custGeom>
          <a:solidFill>
            <a:srgbClr val="004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602718" y="5875235"/>
            <a:ext cx="4594860" cy="3014928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70"/>
              </a:spcBef>
            </a:pPr>
            <a:r>
              <a:rPr sz="1550" spc="-160" dirty="0">
                <a:solidFill>
                  <a:srgbClr val="0049AC"/>
                </a:solidFill>
                <a:latin typeface="Arial Black"/>
                <a:cs typeface="Arial Black"/>
              </a:rPr>
              <a:t>I</a:t>
            </a:r>
            <a:r>
              <a:rPr lang="en-US" sz="1550" spc="-16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550" spc="-160" dirty="0">
                <a:solidFill>
                  <a:srgbClr val="0049AC"/>
                </a:solidFill>
                <a:latin typeface="Arial Black"/>
                <a:cs typeface="Arial Black"/>
              </a:rPr>
              <a:t>B</a:t>
            </a:r>
            <a:r>
              <a:rPr sz="1550" spc="-165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550" spc="-80" dirty="0">
                <a:solidFill>
                  <a:srgbClr val="0049AC"/>
                </a:solidFill>
                <a:latin typeface="Arial Black"/>
                <a:cs typeface="Arial Black"/>
              </a:rPr>
              <a:t>Exam</a:t>
            </a:r>
            <a:r>
              <a:rPr sz="1550" spc="-16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550" spc="-10" dirty="0">
                <a:solidFill>
                  <a:srgbClr val="0049AC"/>
                </a:solidFill>
                <a:latin typeface="Arial Black"/>
                <a:cs typeface="Arial Black"/>
              </a:rPr>
              <a:t>Scores</a:t>
            </a:r>
            <a:endParaRPr sz="1550" dirty="0">
              <a:latin typeface="Arial Black"/>
              <a:cs typeface="Arial Black"/>
            </a:endParaRPr>
          </a:p>
          <a:p>
            <a:pPr marL="300355">
              <a:lnSpc>
                <a:spcPct val="100000"/>
              </a:lnSpc>
              <a:spcBef>
                <a:spcPts val="265"/>
              </a:spcBef>
            </a:pPr>
            <a:r>
              <a:rPr sz="1150" spc="-20" dirty="0">
                <a:solidFill>
                  <a:srgbClr val="0049AC"/>
                </a:solidFill>
                <a:latin typeface="Arial Black"/>
                <a:cs typeface="Arial Black"/>
              </a:rPr>
              <a:t>Standard</a:t>
            </a:r>
            <a:r>
              <a:rPr sz="1150" spc="-10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150" spc="-80" dirty="0">
                <a:solidFill>
                  <a:srgbClr val="0049AC"/>
                </a:solidFill>
                <a:latin typeface="Arial Black"/>
                <a:cs typeface="Arial Black"/>
              </a:rPr>
              <a:t>Level</a:t>
            </a:r>
            <a:r>
              <a:rPr sz="1150" spc="-10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150" spc="-40" dirty="0">
                <a:solidFill>
                  <a:srgbClr val="0049AC"/>
                </a:solidFill>
                <a:latin typeface="Arial Black"/>
                <a:cs typeface="Arial Black"/>
              </a:rPr>
              <a:t>Examination</a:t>
            </a:r>
            <a:r>
              <a:rPr sz="1150" spc="-10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150" spc="-25" dirty="0">
                <a:solidFill>
                  <a:srgbClr val="0049AC"/>
                </a:solidFill>
                <a:latin typeface="Arial Black"/>
                <a:cs typeface="Arial Black"/>
              </a:rPr>
              <a:t>in</a:t>
            </a:r>
            <a:r>
              <a:rPr sz="1150" spc="-114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150" spc="-55" dirty="0">
                <a:solidFill>
                  <a:srgbClr val="0049AC"/>
                </a:solidFill>
                <a:latin typeface="Arial Black"/>
                <a:cs typeface="Arial Black"/>
              </a:rPr>
              <a:t>English</a:t>
            </a:r>
            <a:r>
              <a:rPr sz="1150" spc="-10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150" spc="-10" dirty="0">
                <a:solidFill>
                  <a:srgbClr val="0049AC"/>
                </a:solidFill>
                <a:latin typeface="Arial Black"/>
                <a:cs typeface="Arial Black"/>
              </a:rPr>
              <a:t>(Language</a:t>
            </a:r>
            <a:r>
              <a:rPr sz="1150" spc="-95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150" spc="-60" dirty="0">
                <a:solidFill>
                  <a:srgbClr val="0049AC"/>
                </a:solidFill>
                <a:latin typeface="Arial Black"/>
                <a:cs typeface="Arial Black"/>
              </a:rPr>
              <a:t>A</a:t>
            </a:r>
            <a:r>
              <a:rPr sz="1150" spc="-10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150" spc="-10" dirty="0">
                <a:solidFill>
                  <a:srgbClr val="0049AC"/>
                </a:solidFill>
                <a:latin typeface="Arial Black"/>
                <a:cs typeface="Arial Black"/>
              </a:rPr>
              <a:t>only)</a:t>
            </a:r>
            <a:endParaRPr sz="1150" dirty="0">
              <a:latin typeface="Arial Black"/>
              <a:cs typeface="Arial Black"/>
            </a:endParaRPr>
          </a:p>
          <a:p>
            <a:pPr marL="285750">
              <a:lnSpc>
                <a:spcPct val="100000"/>
              </a:lnSpc>
              <a:spcBef>
                <a:spcPts val="195"/>
              </a:spcBef>
            </a:pPr>
            <a:r>
              <a:rPr sz="1150" dirty="0">
                <a:solidFill>
                  <a:srgbClr val="0049AC"/>
                </a:solidFill>
                <a:latin typeface="Lucida Sans Unicode"/>
                <a:cs typeface="Lucida Sans Unicode"/>
              </a:rPr>
              <a:t>6</a:t>
            </a:r>
            <a:r>
              <a:rPr sz="1150" spc="-7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0049AC"/>
                </a:solidFill>
                <a:latin typeface="Lucida Sans Unicode"/>
                <a:cs typeface="Lucida Sans Unicode"/>
              </a:rPr>
              <a:t>or</a:t>
            </a:r>
            <a:r>
              <a:rPr sz="1150" spc="-7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150" spc="-50" dirty="0">
                <a:solidFill>
                  <a:srgbClr val="0049AC"/>
                </a:solidFill>
                <a:latin typeface="Lucida Sans Unicode"/>
                <a:cs typeface="Lucida Sans Unicode"/>
              </a:rPr>
              <a:t>7</a:t>
            </a:r>
            <a:endParaRPr sz="1150" dirty="0">
              <a:latin typeface="Lucida Sans Unicode"/>
              <a:cs typeface="Lucida Sans Unicode"/>
            </a:endParaRPr>
          </a:p>
          <a:p>
            <a:pPr marL="300355">
              <a:lnSpc>
                <a:spcPct val="100000"/>
              </a:lnSpc>
              <a:spcBef>
                <a:spcPts val="195"/>
              </a:spcBef>
            </a:pPr>
            <a:r>
              <a:rPr sz="1150" spc="-45" dirty="0">
                <a:solidFill>
                  <a:srgbClr val="0049AC"/>
                </a:solidFill>
                <a:latin typeface="Arial Black"/>
                <a:cs typeface="Arial Black"/>
              </a:rPr>
              <a:t>Higher</a:t>
            </a:r>
            <a:r>
              <a:rPr sz="1150" spc="-11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150" spc="-80" dirty="0">
                <a:solidFill>
                  <a:srgbClr val="0049AC"/>
                </a:solidFill>
                <a:latin typeface="Arial Black"/>
                <a:cs typeface="Arial Black"/>
              </a:rPr>
              <a:t>Level</a:t>
            </a:r>
            <a:r>
              <a:rPr sz="1150" spc="-10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150" spc="-40" dirty="0">
                <a:solidFill>
                  <a:srgbClr val="0049AC"/>
                </a:solidFill>
                <a:latin typeface="Arial Black"/>
                <a:cs typeface="Arial Black"/>
              </a:rPr>
              <a:t>Examination</a:t>
            </a:r>
            <a:r>
              <a:rPr sz="1150" spc="-10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150" spc="-25" dirty="0">
                <a:solidFill>
                  <a:srgbClr val="0049AC"/>
                </a:solidFill>
                <a:latin typeface="Arial Black"/>
                <a:cs typeface="Arial Black"/>
              </a:rPr>
              <a:t>in</a:t>
            </a:r>
            <a:r>
              <a:rPr sz="1150" spc="-10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150" spc="-55" dirty="0">
                <a:solidFill>
                  <a:srgbClr val="0049AC"/>
                </a:solidFill>
                <a:latin typeface="Arial Black"/>
                <a:cs typeface="Arial Black"/>
              </a:rPr>
              <a:t>English</a:t>
            </a:r>
            <a:r>
              <a:rPr sz="1150" spc="-10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150" spc="-10" dirty="0">
                <a:solidFill>
                  <a:srgbClr val="0049AC"/>
                </a:solidFill>
                <a:latin typeface="Arial Black"/>
                <a:cs typeface="Arial Black"/>
              </a:rPr>
              <a:t>(Language</a:t>
            </a:r>
            <a:r>
              <a:rPr sz="1150" spc="-10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150" spc="-60" dirty="0">
                <a:solidFill>
                  <a:srgbClr val="0049AC"/>
                </a:solidFill>
                <a:latin typeface="Arial Black"/>
                <a:cs typeface="Arial Black"/>
              </a:rPr>
              <a:t>A</a:t>
            </a:r>
            <a:r>
              <a:rPr sz="1150" spc="-10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150" spc="-10" dirty="0">
                <a:solidFill>
                  <a:srgbClr val="0049AC"/>
                </a:solidFill>
                <a:latin typeface="Arial Black"/>
                <a:cs typeface="Arial Black"/>
              </a:rPr>
              <a:t>only)</a:t>
            </a:r>
            <a:endParaRPr sz="1150" dirty="0">
              <a:latin typeface="Arial Black"/>
              <a:cs typeface="Arial Black"/>
            </a:endParaRPr>
          </a:p>
          <a:p>
            <a:pPr marL="285750">
              <a:lnSpc>
                <a:spcPct val="100000"/>
              </a:lnSpc>
              <a:spcBef>
                <a:spcPts val="195"/>
              </a:spcBef>
            </a:pPr>
            <a:r>
              <a:rPr sz="1150" spc="-80" dirty="0">
                <a:solidFill>
                  <a:srgbClr val="0049AC"/>
                </a:solidFill>
                <a:latin typeface="Lucida Sans Unicode"/>
                <a:cs typeface="Lucida Sans Unicode"/>
              </a:rPr>
              <a:t>5,</a:t>
            </a:r>
            <a:r>
              <a:rPr sz="1150" spc="-6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0049AC"/>
                </a:solidFill>
                <a:latin typeface="Lucida Sans Unicode"/>
                <a:cs typeface="Lucida Sans Unicode"/>
              </a:rPr>
              <a:t>6</a:t>
            </a:r>
            <a:r>
              <a:rPr sz="1150" spc="-6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0049AC"/>
                </a:solidFill>
                <a:latin typeface="Lucida Sans Unicode"/>
                <a:cs typeface="Lucida Sans Unicode"/>
              </a:rPr>
              <a:t>or</a:t>
            </a:r>
            <a:r>
              <a:rPr sz="1150" spc="-6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150" spc="-50" dirty="0">
                <a:solidFill>
                  <a:srgbClr val="0049AC"/>
                </a:solidFill>
                <a:latin typeface="Lucida Sans Unicode"/>
                <a:cs typeface="Lucida Sans Unicode"/>
              </a:rPr>
              <a:t>7</a:t>
            </a:r>
            <a:endParaRPr sz="115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550" spc="-35" dirty="0">
                <a:solidFill>
                  <a:srgbClr val="0049AC"/>
                </a:solidFill>
                <a:latin typeface="Arial Black"/>
                <a:cs typeface="Arial Black"/>
              </a:rPr>
              <a:t>Du</a:t>
            </a:r>
            <a:r>
              <a:rPr lang="en-US" sz="1550" spc="-35" dirty="0">
                <a:solidFill>
                  <a:srgbClr val="0049AC"/>
                </a:solidFill>
                <a:latin typeface="Arial Black"/>
                <a:cs typeface="Arial Black"/>
              </a:rPr>
              <a:t>o</a:t>
            </a:r>
            <a:r>
              <a:rPr sz="1550" spc="-35" dirty="0">
                <a:solidFill>
                  <a:srgbClr val="0049AC"/>
                </a:solidFill>
                <a:latin typeface="Arial Black"/>
                <a:cs typeface="Arial Black"/>
              </a:rPr>
              <a:t>lingo</a:t>
            </a:r>
            <a:r>
              <a:rPr sz="1550" spc="-15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550" spc="-110" dirty="0">
                <a:solidFill>
                  <a:srgbClr val="0049AC"/>
                </a:solidFill>
                <a:latin typeface="Arial Black"/>
                <a:cs typeface="Arial Black"/>
              </a:rPr>
              <a:t>Test</a:t>
            </a:r>
            <a:r>
              <a:rPr sz="1550" spc="-145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550" spc="-10" dirty="0">
                <a:solidFill>
                  <a:srgbClr val="0049AC"/>
                </a:solidFill>
                <a:latin typeface="Arial Black"/>
                <a:cs typeface="Arial Black"/>
              </a:rPr>
              <a:t>(DET)</a:t>
            </a:r>
            <a:endParaRPr sz="1550" dirty="0">
              <a:latin typeface="Arial Black"/>
              <a:cs typeface="Arial Black"/>
            </a:endParaRPr>
          </a:p>
          <a:p>
            <a:pPr marL="260985">
              <a:lnSpc>
                <a:spcPct val="100000"/>
              </a:lnSpc>
              <a:spcBef>
                <a:spcPts val="195"/>
              </a:spcBef>
            </a:pPr>
            <a:r>
              <a:rPr sz="1150" spc="-245" dirty="0">
                <a:solidFill>
                  <a:srgbClr val="0049AC"/>
                </a:solidFill>
                <a:latin typeface="Lucida Sans Unicode"/>
                <a:cs typeface="Lucida Sans Unicode"/>
              </a:rPr>
              <a:t>115</a:t>
            </a:r>
            <a:r>
              <a:rPr sz="1150" spc="-4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150" spc="60" dirty="0">
                <a:solidFill>
                  <a:srgbClr val="0049AC"/>
                </a:solidFill>
                <a:latin typeface="Lucida Sans Unicode"/>
                <a:cs typeface="Lucida Sans Unicode"/>
              </a:rPr>
              <a:t>(min)</a:t>
            </a:r>
            <a:endParaRPr sz="115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spc="-70" dirty="0">
                <a:solidFill>
                  <a:srgbClr val="0049AC"/>
                </a:solidFill>
                <a:latin typeface="Arial Black"/>
                <a:cs typeface="Arial Black"/>
                <a:hlinkClick r:id="rId4"/>
              </a:rPr>
              <a:t>Other</a:t>
            </a:r>
            <a:r>
              <a:rPr sz="2000" spc="-204" dirty="0">
                <a:solidFill>
                  <a:srgbClr val="0049AC"/>
                </a:solidFill>
                <a:latin typeface="Arial Black"/>
                <a:cs typeface="Arial Black"/>
                <a:hlinkClick r:id="rId4"/>
              </a:rPr>
              <a:t> </a:t>
            </a:r>
            <a:r>
              <a:rPr sz="2000" spc="-10" dirty="0">
                <a:solidFill>
                  <a:srgbClr val="0049AC"/>
                </a:solidFill>
                <a:latin typeface="Arial Black"/>
                <a:cs typeface="Arial Black"/>
                <a:hlinkClick r:id="rId4"/>
              </a:rPr>
              <a:t>Languages</a:t>
            </a:r>
            <a:endParaRPr sz="2000" dirty="0">
              <a:latin typeface="Arial Black"/>
              <a:cs typeface="Arial Black"/>
            </a:endParaRPr>
          </a:p>
          <a:p>
            <a:pPr marL="13970" marR="222250">
              <a:lnSpc>
                <a:spcPts val="1580"/>
              </a:lnSpc>
              <a:spcBef>
                <a:spcPts val="210"/>
              </a:spcBef>
            </a:pPr>
            <a:r>
              <a:rPr sz="1400" spc="55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Please</a:t>
            </a:r>
            <a:r>
              <a:rPr sz="1400" spc="5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 </a:t>
            </a:r>
            <a:r>
              <a:rPr sz="1400" spc="-10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visit</a:t>
            </a:r>
            <a:r>
              <a:rPr sz="1400" spc="5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the</a:t>
            </a:r>
            <a:r>
              <a:rPr sz="1400" spc="10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UCI</a:t>
            </a:r>
            <a:r>
              <a:rPr sz="1400" spc="5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School</a:t>
            </a:r>
            <a:r>
              <a:rPr sz="1400" spc="5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of</a:t>
            </a:r>
            <a:r>
              <a:rPr sz="1400" spc="10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Humanities</a:t>
            </a:r>
            <a:r>
              <a:rPr sz="1400" spc="5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 </a:t>
            </a:r>
            <a:r>
              <a:rPr sz="1400" spc="-10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website:</a:t>
            </a:r>
            <a:r>
              <a:rPr sz="140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u="sng" spc="-10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Lucida Sans Unicode"/>
                <a:cs typeface="Lucida Sans Unicode"/>
                <a:hlinkClick r:id="rId4"/>
              </a:rPr>
              <a:t>bit.</a:t>
            </a:r>
            <a:r>
              <a:rPr sz="1400" u="none" spc="-10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ly</a:t>
            </a:r>
            <a:r>
              <a:rPr sz="1400" u="sng" spc="-10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Lucida Sans Unicode"/>
                <a:cs typeface="Lucida Sans Unicode"/>
                <a:hlinkClick r:id="rId4"/>
              </a:rPr>
              <a:t>/3IEReCV</a:t>
            </a:r>
            <a:endParaRPr sz="1400" dirty="0">
              <a:latin typeface="Lucida Sans Unicode"/>
              <a:cs typeface="Lucida Sans Unicode"/>
            </a:endParaRPr>
          </a:p>
          <a:p>
            <a:pPr marL="13970" marR="1339850">
              <a:lnSpc>
                <a:spcPts val="1580"/>
              </a:lnSpc>
              <a:spcBef>
                <a:spcPts val="1565"/>
              </a:spcBef>
            </a:pP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Go</a:t>
            </a:r>
            <a:r>
              <a:rPr sz="1400" spc="25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to</a:t>
            </a:r>
            <a:r>
              <a:rPr sz="1400" spc="15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 </a:t>
            </a:r>
            <a:r>
              <a:rPr sz="1400" spc="-825" dirty="0">
                <a:solidFill>
                  <a:srgbClr val="0049AC"/>
                </a:solidFill>
                <a:latin typeface="Cambria"/>
                <a:cs typeface="Cambria"/>
                <a:hlinkClick r:id="rId4"/>
              </a:rPr>
              <a:t>⟶</a:t>
            </a:r>
            <a:r>
              <a:rPr sz="1400" spc="165" dirty="0">
                <a:solidFill>
                  <a:srgbClr val="0049AC"/>
                </a:solidFill>
                <a:latin typeface="Cambria"/>
                <a:cs typeface="Cambria"/>
                <a:hlinkClick r:id="rId4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"Language</a:t>
            </a:r>
            <a:r>
              <a:rPr sz="1400" spc="25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 </a:t>
            </a:r>
            <a:r>
              <a:rPr sz="1400" spc="60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Placement</a:t>
            </a:r>
            <a:r>
              <a:rPr sz="1400" spc="25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 </a:t>
            </a:r>
            <a:r>
              <a:rPr sz="1400" spc="-10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Chart" </a:t>
            </a:r>
            <a:r>
              <a:rPr sz="1400" spc="-20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for</a:t>
            </a:r>
            <a:r>
              <a:rPr sz="1400" spc="5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more</a:t>
            </a:r>
            <a:r>
              <a:rPr sz="1400" spc="10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 </a:t>
            </a:r>
            <a:r>
              <a:rPr sz="1400" spc="-10" dirty="0">
                <a:solidFill>
                  <a:srgbClr val="0049AC"/>
                </a:solidFill>
                <a:latin typeface="Lucida Sans Unicode"/>
                <a:cs typeface="Lucida Sans Unicode"/>
                <a:hlinkClick r:id="rId4"/>
              </a:rPr>
              <a:t>information.</a:t>
            </a:r>
            <a:endParaRPr sz="1400" dirty="0">
              <a:latin typeface="Lucida Sans Unicode"/>
              <a:cs typeface="Lucida Sans Unicode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59522" y="4311039"/>
            <a:ext cx="76199" cy="7619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59522" y="5051790"/>
            <a:ext cx="76199" cy="76199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0781417" y="1001346"/>
            <a:ext cx="4672355" cy="1436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800" spc="-120" dirty="0">
                <a:solidFill>
                  <a:srgbClr val="0049AC"/>
                </a:solidFill>
                <a:latin typeface="Arial Narrow"/>
                <a:cs typeface="Arial Narrow"/>
              </a:rPr>
              <a:t>COURSES &amp; REGISTRATION</a:t>
            </a:r>
            <a:endParaRPr sz="3800" dirty="0">
              <a:latin typeface="Arial Narrow"/>
              <a:cs typeface="Arial Narrow"/>
            </a:endParaRPr>
          </a:p>
          <a:p>
            <a:pPr marL="85090">
              <a:lnSpc>
                <a:spcPct val="100000"/>
              </a:lnSpc>
              <a:spcBef>
                <a:spcPts val="5"/>
              </a:spcBef>
            </a:pPr>
            <a:r>
              <a:rPr sz="1650" b="1" dirty="0">
                <a:solidFill>
                  <a:srgbClr val="0049AC"/>
                </a:solidFill>
                <a:latin typeface="Arial"/>
                <a:cs typeface="Arial"/>
              </a:rPr>
              <a:t>Language</a:t>
            </a:r>
            <a:r>
              <a:rPr sz="1650" b="1" spc="-7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0049AC"/>
                </a:solidFill>
                <a:latin typeface="Arial"/>
                <a:cs typeface="Arial"/>
              </a:rPr>
              <a:t>of</a:t>
            </a:r>
            <a:r>
              <a:rPr sz="1650" b="1" spc="-7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0049AC"/>
                </a:solidFill>
                <a:latin typeface="Arial"/>
                <a:cs typeface="Arial"/>
              </a:rPr>
              <a:t>Instruction:</a:t>
            </a:r>
            <a:r>
              <a:rPr sz="1650" b="1" spc="-7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0049AC"/>
                </a:solidFill>
                <a:latin typeface="Arial"/>
                <a:cs typeface="Arial"/>
              </a:rPr>
              <a:t>English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870724" y="2450160"/>
            <a:ext cx="4062729" cy="26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5505" algn="l"/>
                <a:tab pos="1576705" algn="l"/>
                <a:tab pos="2528570" algn="l"/>
                <a:tab pos="2988310" algn="l"/>
                <a:tab pos="3885565" algn="l"/>
              </a:tabLst>
            </a:pPr>
            <a:r>
              <a:rPr sz="1600" b="1" spc="-10" dirty="0">
                <a:solidFill>
                  <a:srgbClr val="0049AC"/>
                </a:solidFill>
                <a:latin typeface="Arial"/>
                <a:cs typeface="Arial"/>
              </a:rPr>
              <a:t>Course</a:t>
            </a:r>
            <a:r>
              <a:rPr sz="1600" b="1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600" b="1" spc="-10" dirty="0">
                <a:solidFill>
                  <a:srgbClr val="0049AC"/>
                </a:solidFill>
                <a:latin typeface="Arial"/>
                <a:cs typeface="Arial"/>
              </a:rPr>
              <a:t>Load:</a:t>
            </a:r>
            <a:r>
              <a:rPr sz="1600" b="1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0049AC"/>
                </a:solidFill>
                <a:latin typeface="Arial"/>
                <a:cs typeface="Arial"/>
              </a:rPr>
              <a:t>Students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600" spc="-25" dirty="0">
                <a:solidFill>
                  <a:srgbClr val="0049AC"/>
                </a:solidFill>
                <a:latin typeface="Arial"/>
                <a:cs typeface="Arial"/>
              </a:rPr>
              <a:t>are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0049AC"/>
                </a:solidFill>
                <a:latin typeface="Arial"/>
                <a:cs typeface="Arial"/>
              </a:rPr>
              <a:t>required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600" spc="-25" dirty="0">
                <a:solidFill>
                  <a:srgbClr val="0049AC"/>
                </a:solidFill>
                <a:latin typeface="Arial"/>
                <a:cs typeface="Arial"/>
              </a:rPr>
              <a:t>to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855426" y="2678696"/>
            <a:ext cx="40633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enroll</a:t>
            </a:r>
            <a:r>
              <a:rPr sz="1600" spc="29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in</a:t>
            </a:r>
            <a:r>
              <a:rPr sz="1600" spc="29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a</a:t>
            </a:r>
            <a:r>
              <a:rPr sz="1600" spc="29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minimum</a:t>
            </a:r>
            <a:r>
              <a:rPr sz="1600" spc="29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of</a:t>
            </a:r>
            <a:r>
              <a:rPr sz="1600" spc="29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12</a:t>
            </a:r>
            <a:r>
              <a:rPr sz="1600" spc="29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units</a:t>
            </a:r>
            <a:r>
              <a:rPr sz="1600" spc="29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(normally</a:t>
            </a:r>
            <a:r>
              <a:rPr sz="1600" spc="29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853839" y="2937741"/>
            <a:ext cx="4182017" cy="488594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09"/>
              </a:spcBef>
              <a:tabLst>
                <a:tab pos="1077595" algn="l"/>
                <a:tab pos="1628775" algn="l"/>
                <a:tab pos="1815464" algn="l"/>
                <a:tab pos="2357755" algn="l"/>
                <a:tab pos="2804795" algn="l"/>
                <a:tab pos="3487420" algn="l"/>
                <a:tab pos="3667125" algn="l"/>
                <a:tab pos="3940810" algn="l"/>
              </a:tabLst>
            </a:pPr>
            <a:r>
              <a:rPr lang="en-US" sz="1600" spc="-10" dirty="0">
                <a:solidFill>
                  <a:srgbClr val="0049AC"/>
                </a:solidFill>
                <a:latin typeface="Arial"/>
                <a:cs typeface="Arial"/>
              </a:rPr>
              <a:t>3 </a:t>
            </a:r>
            <a:r>
              <a:rPr sz="1600" spc="-10" dirty="0">
                <a:solidFill>
                  <a:srgbClr val="0049AC"/>
                </a:solidFill>
                <a:latin typeface="Arial"/>
                <a:cs typeface="Arial"/>
              </a:rPr>
              <a:t>courses)</a:t>
            </a:r>
            <a:r>
              <a:rPr lang="en-US" sz="1600" spc="-1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49AC"/>
                </a:solidFill>
                <a:latin typeface="Arial"/>
                <a:cs typeface="Arial"/>
              </a:rPr>
              <a:t>each</a:t>
            </a:r>
            <a:r>
              <a:rPr lang="en-US" sz="1600" spc="-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49AC"/>
                </a:solidFill>
                <a:latin typeface="Arial"/>
                <a:cs typeface="Arial"/>
              </a:rPr>
              <a:t>quarter.</a:t>
            </a:r>
            <a:r>
              <a:rPr lang="en-US" sz="1600" spc="-1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49AC"/>
                </a:solidFill>
                <a:latin typeface="Arial"/>
                <a:cs typeface="Arial"/>
              </a:rPr>
              <a:t>This</a:t>
            </a:r>
            <a:r>
              <a:rPr lang="en-US" sz="1600" spc="-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49AC"/>
                </a:solidFill>
                <a:latin typeface="Arial"/>
                <a:cs typeface="Arial"/>
              </a:rPr>
              <a:t>is</a:t>
            </a:r>
            <a:r>
              <a:rPr lang="en-US" sz="1600" spc="-2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49AC"/>
                </a:solidFill>
                <a:latin typeface="Arial"/>
                <a:cs typeface="Arial"/>
              </a:rPr>
              <a:t>a </a:t>
            </a:r>
            <a:r>
              <a:rPr sz="1600" spc="-10" dirty="0">
                <a:solidFill>
                  <a:srgbClr val="0049AC"/>
                </a:solidFill>
                <a:latin typeface="Arial"/>
                <a:cs typeface="Arial"/>
              </a:rPr>
              <a:t>requirement</a:t>
            </a:r>
            <a:r>
              <a:rPr lang="en-US" sz="1600" spc="-1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49AC"/>
                </a:solidFill>
                <a:latin typeface="Arial"/>
                <a:cs typeface="Arial"/>
              </a:rPr>
              <a:t>to</a:t>
            </a:r>
            <a:r>
              <a:rPr lang="en-US" sz="1600" spc="-2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49AC"/>
                </a:solidFill>
                <a:latin typeface="Arial"/>
                <a:cs typeface="Arial"/>
              </a:rPr>
              <a:t>maintain</a:t>
            </a:r>
            <a:r>
              <a:rPr lang="en-US" sz="1600" spc="-1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49AC"/>
                </a:solidFill>
                <a:latin typeface="Arial"/>
                <a:cs typeface="Arial"/>
              </a:rPr>
              <a:t>their</a:t>
            </a:r>
            <a:r>
              <a:rPr lang="en-US" sz="1600" spc="-10" dirty="0">
                <a:solidFill>
                  <a:srgbClr val="0049AC"/>
                </a:solidFill>
                <a:latin typeface="Arial"/>
                <a:cs typeface="Arial"/>
              </a:rPr>
              <a:t> immigration status.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855426" y="3414827"/>
            <a:ext cx="407802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8240" algn="l"/>
                <a:tab pos="1867535" algn="l"/>
                <a:tab pos="2423795" algn="l"/>
                <a:tab pos="3296920" algn="l"/>
              </a:tabLst>
            </a:pPr>
            <a:r>
              <a:rPr lang="en-US" sz="1600" spc="-20" dirty="0">
                <a:solidFill>
                  <a:srgbClr val="0049AC"/>
                </a:solidFill>
                <a:latin typeface="Arial"/>
                <a:cs typeface="Arial"/>
              </a:rPr>
              <a:t>Most students enroll in 12-16 units each quarter (3-4 courses).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853839" y="4194910"/>
            <a:ext cx="3561715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Students</a:t>
            </a:r>
            <a:r>
              <a:rPr sz="1600" spc="30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have</a:t>
            </a:r>
            <a:r>
              <a:rPr sz="1600" spc="31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to</a:t>
            </a:r>
            <a:r>
              <a:rPr sz="1600" spc="31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register</a:t>
            </a:r>
            <a:r>
              <a:rPr sz="1600" spc="31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for</a:t>
            </a:r>
            <a:r>
              <a:rPr sz="1600" spc="30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49AC"/>
                </a:solidFill>
                <a:latin typeface="Arial"/>
                <a:cs typeface="Arial"/>
              </a:rPr>
              <a:t>courses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853839" y="4384725"/>
            <a:ext cx="4064952" cy="5137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200"/>
              </a:spcBef>
              <a:tabLst>
                <a:tab pos="926465" algn="l"/>
                <a:tab pos="1405890" algn="l"/>
                <a:tab pos="1943100" algn="l"/>
                <a:tab pos="2308225" algn="l"/>
                <a:tab pos="2787650" algn="l"/>
              </a:tabLst>
            </a:pPr>
            <a:r>
              <a:rPr sz="1600" spc="-10" dirty="0">
                <a:solidFill>
                  <a:srgbClr val="0049AC"/>
                </a:solidFill>
                <a:latin typeface="Arial"/>
                <a:cs typeface="Arial"/>
              </a:rPr>
              <a:t>towards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600" spc="-25" dirty="0">
                <a:solidFill>
                  <a:srgbClr val="0049AC"/>
                </a:solidFill>
                <a:latin typeface="Arial"/>
                <a:cs typeface="Arial"/>
              </a:rPr>
              <a:t>the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600" spc="-25" dirty="0">
                <a:solidFill>
                  <a:srgbClr val="0049AC"/>
                </a:solidFill>
                <a:latin typeface="Arial"/>
                <a:cs typeface="Arial"/>
              </a:rPr>
              <a:t>end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600" spc="-25" dirty="0">
                <a:solidFill>
                  <a:srgbClr val="0049AC"/>
                </a:solidFill>
                <a:latin typeface="Arial"/>
                <a:cs typeface="Arial"/>
              </a:rPr>
              <a:t>of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600" spc="-25" dirty="0">
                <a:solidFill>
                  <a:srgbClr val="0049AC"/>
                </a:solidFill>
                <a:latin typeface="Arial"/>
                <a:cs typeface="Arial"/>
              </a:rPr>
              <a:t>the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0049AC"/>
                </a:solidFill>
                <a:latin typeface="Arial"/>
                <a:cs typeface="Arial"/>
              </a:rPr>
              <a:t>previous quarter.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853839" y="4917125"/>
            <a:ext cx="363220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55980" algn="l"/>
                <a:tab pos="2111375" algn="l"/>
                <a:tab pos="3321685" algn="l"/>
              </a:tabLst>
            </a:pPr>
            <a:r>
              <a:rPr sz="1600" spc="-25" dirty="0">
                <a:solidFill>
                  <a:srgbClr val="0049AC"/>
                </a:solidFill>
                <a:latin typeface="Arial"/>
                <a:cs typeface="Arial"/>
              </a:rPr>
              <a:t>New</a:t>
            </a:r>
            <a:r>
              <a:rPr lang="en-US" sz="1600" spc="-2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49AC"/>
                </a:solidFill>
                <a:latin typeface="Arial"/>
                <a:cs typeface="Arial"/>
              </a:rPr>
              <a:t>incoming</a:t>
            </a:r>
            <a:r>
              <a:rPr lang="en-US" sz="1600" spc="-1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49AC"/>
                </a:solidFill>
                <a:latin typeface="Arial"/>
                <a:cs typeface="Arial"/>
              </a:rPr>
              <a:t>students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600" spc="-25" dirty="0">
                <a:solidFill>
                  <a:srgbClr val="0049AC"/>
                </a:solidFill>
                <a:latin typeface="Arial"/>
                <a:cs typeface="Arial"/>
              </a:rPr>
              <a:t>are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853839" y="5107901"/>
            <a:ext cx="3946525" cy="7550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200"/>
              </a:spcBef>
            </a:pP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considered</a:t>
            </a:r>
            <a:r>
              <a:rPr sz="1600" spc="35" dirty="0">
                <a:solidFill>
                  <a:srgbClr val="0049AC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“</a:t>
            </a:r>
            <a:r>
              <a:rPr sz="1600" b="1" dirty="0">
                <a:solidFill>
                  <a:srgbClr val="0049AC"/>
                </a:solidFill>
                <a:latin typeface="Arial"/>
                <a:cs typeface="Arial"/>
              </a:rPr>
              <a:t>New</a:t>
            </a:r>
            <a:r>
              <a:rPr sz="1600" b="1" spc="35" dirty="0">
                <a:solidFill>
                  <a:srgbClr val="0049AC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49AC"/>
                </a:solidFill>
                <a:latin typeface="Arial"/>
                <a:cs typeface="Arial"/>
              </a:rPr>
              <a:t>Transfer</a:t>
            </a:r>
            <a:r>
              <a:rPr sz="1600" b="1" spc="35" dirty="0">
                <a:solidFill>
                  <a:srgbClr val="0049AC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49AC"/>
                </a:solidFill>
                <a:latin typeface="Arial"/>
                <a:cs typeface="Arial"/>
              </a:rPr>
              <a:t>Students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”</a:t>
            </a:r>
            <a:r>
              <a:rPr sz="1600" spc="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49AC"/>
                </a:solidFill>
                <a:latin typeface="Arial"/>
                <a:cs typeface="Arial"/>
              </a:rPr>
              <a:t>for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registration</a:t>
            </a:r>
            <a:r>
              <a:rPr sz="1600" spc="40" dirty="0">
                <a:solidFill>
                  <a:srgbClr val="0049AC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purposes.</a:t>
            </a:r>
            <a:r>
              <a:rPr sz="1600" spc="45" dirty="0">
                <a:solidFill>
                  <a:srgbClr val="0049AC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If</a:t>
            </a:r>
            <a:r>
              <a:rPr sz="1600" spc="45" dirty="0">
                <a:solidFill>
                  <a:srgbClr val="0049AC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students</a:t>
            </a:r>
            <a:r>
              <a:rPr sz="1600" spc="2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49AC"/>
                </a:solidFill>
                <a:latin typeface="Arial"/>
                <a:cs typeface="Arial"/>
              </a:rPr>
              <a:t>are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staying</a:t>
            </a:r>
            <a:r>
              <a:rPr sz="1600" spc="24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at</a:t>
            </a:r>
            <a:r>
              <a:rPr sz="1600" spc="24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UCI</a:t>
            </a:r>
            <a:r>
              <a:rPr sz="1600" spc="25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for</a:t>
            </a:r>
            <a:r>
              <a:rPr sz="1600" spc="24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more</a:t>
            </a:r>
            <a:r>
              <a:rPr sz="1600" spc="25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than</a:t>
            </a:r>
            <a:r>
              <a:rPr sz="1600" spc="24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one</a:t>
            </a:r>
            <a:r>
              <a:rPr sz="1600" spc="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49AC"/>
                </a:solidFill>
                <a:latin typeface="Arial"/>
                <a:cs typeface="Arial"/>
              </a:rPr>
              <a:t>quarter,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853839" y="5831077"/>
            <a:ext cx="3912235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63880" algn="l"/>
                <a:tab pos="1012190" algn="l"/>
                <a:tab pos="1403350" algn="l"/>
                <a:tab pos="2572385" algn="l"/>
              </a:tabLst>
            </a:pPr>
            <a:r>
              <a:rPr sz="1600" spc="-20" dirty="0">
                <a:solidFill>
                  <a:srgbClr val="0049AC"/>
                </a:solidFill>
                <a:latin typeface="Arial"/>
                <a:cs typeface="Arial"/>
              </a:rPr>
              <a:t>they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600" spc="-20" dirty="0">
                <a:solidFill>
                  <a:srgbClr val="0049AC"/>
                </a:solidFill>
                <a:latin typeface="Arial"/>
                <a:cs typeface="Arial"/>
              </a:rPr>
              <a:t>will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600" spc="-25" dirty="0">
                <a:solidFill>
                  <a:srgbClr val="0049AC"/>
                </a:solidFill>
                <a:latin typeface="Arial"/>
                <a:cs typeface="Arial"/>
              </a:rPr>
              <a:t>be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0049AC"/>
                </a:solidFill>
                <a:latin typeface="Arial"/>
                <a:cs typeface="Arial"/>
              </a:rPr>
              <a:t>considered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	a</a:t>
            </a:r>
            <a:r>
              <a:rPr sz="1600" spc="1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49AC"/>
                </a:solidFill>
                <a:latin typeface="Arial"/>
                <a:cs typeface="Arial"/>
              </a:rPr>
              <a:t>“</a:t>
            </a:r>
            <a:r>
              <a:rPr sz="1600" b="1" spc="-10" dirty="0">
                <a:solidFill>
                  <a:srgbClr val="0049AC"/>
                </a:solidFill>
                <a:latin typeface="Arial"/>
                <a:cs typeface="Arial"/>
              </a:rPr>
              <a:t>Continuing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853839" y="6072136"/>
            <a:ext cx="3111500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dirty="0">
                <a:solidFill>
                  <a:srgbClr val="0049AC"/>
                </a:solidFill>
                <a:latin typeface="Arial"/>
                <a:cs typeface="Arial"/>
              </a:rPr>
              <a:t>Student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”</a:t>
            </a:r>
            <a:r>
              <a:rPr sz="1600" spc="47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after</a:t>
            </a:r>
            <a:r>
              <a:rPr sz="1600" spc="47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their</a:t>
            </a:r>
            <a:r>
              <a:rPr sz="1600" spc="47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first</a:t>
            </a:r>
            <a:r>
              <a:rPr sz="1600" spc="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49AC"/>
                </a:solidFill>
                <a:latin typeface="Arial"/>
                <a:cs typeface="Arial"/>
              </a:rPr>
              <a:t>quarter.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5217" y="7873960"/>
            <a:ext cx="76200" cy="7620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5217" y="6823085"/>
            <a:ext cx="76200" cy="76200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10899533" y="6655713"/>
            <a:ext cx="4021454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84835" algn="l"/>
                <a:tab pos="1180465" algn="l"/>
                <a:tab pos="2027555" algn="l"/>
                <a:tab pos="2634615" algn="l"/>
                <a:tab pos="3653790" algn="l"/>
              </a:tabLst>
            </a:pPr>
            <a:r>
              <a:rPr sz="1600" spc="-25" dirty="0">
                <a:solidFill>
                  <a:srgbClr val="0049AC"/>
                </a:solidFill>
                <a:latin typeface="Arial"/>
                <a:cs typeface="Arial"/>
              </a:rPr>
              <a:t>You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600" spc="-25" dirty="0">
                <a:solidFill>
                  <a:srgbClr val="0049AC"/>
                </a:solidFill>
                <a:latin typeface="Arial"/>
                <a:cs typeface="Arial"/>
              </a:rPr>
              <a:t>may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0049AC"/>
                </a:solidFill>
                <a:latin typeface="Arial"/>
                <a:cs typeface="Arial"/>
              </a:rPr>
              <a:t>access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600" spc="-20" dirty="0">
                <a:solidFill>
                  <a:srgbClr val="0049AC"/>
                </a:solidFill>
                <a:latin typeface="Arial"/>
                <a:cs typeface="Arial"/>
              </a:rPr>
              <a:t>your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0049AC"/>
                </a:solidFill>
                <a:latin typeface="Arial"/>
                <a:cs typeface="Arial"/>
              </a:rPr>
              <a:t>unofficial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600" spc="-25" dirty="0">
                <a:solidFill>
                  <a:srgbClr val="0049AC"/>
                </a:solidFill>
                <a:latin typeface="Arial"/>
                <a:cs typeface="Arial"/>
              </a:rPr>
              <a:t>UCI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899533" y="6893838"/>
            <a:ext cx="4022090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115695" algn="l"/>
                <a:tab pos="1601470" algn="l"/>
                <a:tab pos="2144395" algn="l"/>
                <a:tab pos="2778760" algn="l"/>
                <a:tab pos="3298825" algn="l"/>
              </a:tabLst>
            </a:pPr>
            <a:r>
              <a:rPr sz="1600" spc="-10" dirty="0">
                <a:solidFill>
                  <a:srgbClr val="0049AC"/>
                </a:solidFill>
                <a:latin typeface="Arial"/>
                <a:cs typeface="Arial"/>
              </a:rPr>
              <a:t>transcript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600" spc="-25" dirty="0">
                <a:solidFill>
                  <a:srgbClr val="0049AC"/>
                </a:solidFill>
                <a:latin typeface="Arial"/>
                <a:cs typeface="Arial"/>
              </a:rPr>
              <a:t>on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600" spc="-25" dirty="0">
                <a:solidFill>
                  <a:srgbClr val="0049AC"/>
                </a:solidFill>
                <a:latin typeface="Arial"/>
                <a:cs typeface="Arial"/>
              </a:rPr>
              <a:t>the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600" spc="-25" dirty="0">
                <a:solidFill>
                  <a:srgbClr val="0049AC"/>
                </a:solidFill>
                <a:latin typeface="Arial"/>
                <a:cs typeface="Arial"/>
              </a:rPr>
              <a:t>web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600" spc="-25" dirty="0">
                <a:solidFill>
                  <a:srgbClr val="0049AC"/>
                </a:solidFill>
                <a:latin typeface="Arial"/>
                <a:cs typeface="Arial"/>
              </a:rPr>
              <a:t>via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0049AC"/>
                </a:solidFill>
                <a:latin typeface="Arial"/>
                <a:cs typeface="Arial"/>
              </a:rPr>
              <a:t>Student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899533" y="7131963"/>
            <a:ext cx="4022090" cy="13233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880"/>
              </a:lnSpc>
              <a:spcBef>
                <a:spcPts val="215"/>
              </a:spcBef>
            </a:pP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Access</a:t>
            </a:r>
            <a:r>
              <a:rPr sz="1600" spc="5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using</a:t>
            </a:r>
            <a:r>
              <a:rPr sz="1600" spc="6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your</a:t>
            </a:r>
            <a:r>
              <a:rPr sz="1600" spc="5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student</a:t>
            </a:r>
            <a:r>
              <a:rPr sz="1600" spc="6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login</a:t>
            </a:r>
            <a:r>
              <a:rPr sz="1600" spc="6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for</a:t>
            </a:r>
            <a:r>
              <a:rPr sz="1600" spc="5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60</a:t>
            </a:r>
            <a:r>
              <a:rPr sz="1600" spc="5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49AC"/>
                </a:solidFill>
                <a:latin typeface="Arial"/>
                <a:cs typeface="Arial"/>
              </a:rPr>
              <a:t>days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after</a:t>
            </a:r>
            <a:r>
              <a:rPr sz="1600" spc="1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your</a:t>
            </a:r>
            <a:r>
              <a:rPr sz="1600" spc="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final</a:t>
            </a:r>
            <a:r>
              <a:rPr sz="1600" spc="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49AC"/>
                </a:solidFill>
                <a:latin typeface="Arial"/>
                <a:cs typeface="Arial"/>
              </a:rPr>
              <a:t>quarter.</a:t>
            </a:r>
            <a:endParaRPr sz="1600">
              <a:latin typeface="Arial"/>
              <a:cs typeface="Arial"/>
            </a:endParaRPr>
          </a:p>
          <a:p>
            <a:pPr marL="12700" marR="659765">
              <a:lnSpc>
                <a:spcPts val="1880"/>
              </a:lnSpc>
              <a:spcBef>
                <a:spcPts val="765"/>
              </a:spcBef>
            </a:pP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Students</a:t>
            </a:r>
            <a:r>
              <a:rPr sz="1600" spc="3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can</a:t>
            </a:r>
            <a:r>
              <a:rPr sz="1600" spc="3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review</a:t>
            </a:r>
            <a:r>
              <a:rPr sz="1600" spc="3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the</a:t>
            </a:r>
            <a:r>
              <a:rPr sz="1600" spc="3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Schedule</a:t>
            </a:r>
            <a:r>
              <a:rPr sz="1600" spc="3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49AC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0049AC"/>
                </a:solidFill>
                <a:latin typeface="Arial"/>
                <a:cs typeface="Arial"/>
              </a:rPr>
              <a:t>Classes</a:t>
            </a:r>
            <a:r>
              <a:rPr sz="1600" spc="6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49AC"/>
                </a:solidFill>
                <a:latin typeface="Arial"/>
                <a:cs typeface="Arial"/>
              </a:rPr>
              <a:t>at: </a:t>
            </a:r>
            <a:r>
              <a:rPr sz="1600" u="heavy" spc="-10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Arial"/>
                <a:cs typeface="Arial"/>
                <a:hlinkClick r:id="rId5"/>
              </a:rPr>
              <a:t>www.reg.uci.edu/perl/WebSoc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49640" y="946044"/>
            <a:ext cx="4688827" cy="5075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>
              <a:lnSpc>
                <a:spcPts val="4520"/>
              </a:lnSpc>
              <a:spcBef>
                <a:spcPts val="100"/>
              </a:spcBef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     LANGUAGE      REQUIREMENTS</a:t>
            </a:r>
            <a:endParaRPr sz="3600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  <a:p>
            <a:pPr marL="12700" marR="5080" algn="just">
              <a:lnSpc>
                <a:spcPct val="88000"/>
              </a:lnSpc>
              <a:spcBef>
                <a:spcPts val="160"/>
              </a:spcBef>
            </a:pPr>
            <a:r>
              <a:rPr sz="1300" dirty="0">
                <a:solidFill>
                  <a:srgbClr val="0049AC"/>
                </a:solidFill>
                <a:latin typeface="Arial Black"/>
                <a:cs typeface="Arial Black"/>
              </a:rPr>
              <a:t>***</a:t>
            </a:r>
            <a:r>
              <a:rPr sz="1300" spc="65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If</a:t>
            </a:r>
            <a:r>
              <a:rPr sz="1400" spc="2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your</a:t>
            </a:r>
            <a:r>
              <a:rPr sz="1400" spc="2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home</a:t>
            </a:r>
            <a:r>
              <a:rPr sz="1400" spc="2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university</a:t>
            </a:r>
            <a:r>
              <a:rPr sz="1400" spc="2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uses</a:t>
            </a:r>
            <a:r>
              <a:rPr sz="1400" spc="2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English</a:t>
            </a:r>
            <a:r>
              <a:rPr sz="1400" spc="2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as</a:t>
            </a:r>
            <a:r>
              <a:rPr sz="1400" spc="2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their</a:t>
            </a:r>
            <a:r>
              <a:rPr sz="1400" spc="2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49AC"/>
                </a:solidFill>
                <a:latin typeface="Arial"/>
                <a:cs typeface="Arial"/>
              </a:rPr>
              <a:t>primary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language</a:t>
            </a:r>
            <a:r>
              <a:rPr sz="1400" spc="250" dirty="0">
                <a:solidFill>
                  <a:srgbClr val="0049AC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of</a:t>
            </a:r>
            <a:r>
              <a:rPr sz="1400" spc="250" dirty="0">
                <a:solidFill>
                  <a:srgbClr val="0049AC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study,</a:t>
            </a:r>
            <a:r>
              <a:rPr sz="1400" spc="250" dirty="0">
                <a:solidFill>
                  <a:srgbClr val="0049AC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please</a:t>
            </a:r>
            <a:r>
              <a:rPr sz="1400" spc="250" dirty="0">
                <a:solidFill>
                  <a:srgbClr val="0049AC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upload</a:t>
            </a:r>
            <a:r>
              <a:rPr sz="1400" spc="250" dirty="0">
                <a:solidFill>
                  <a:srgbClr val="0049AC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a</a:t>
            </a:r>
            <a:r>
              <a:rPr sz="1400" spc="254" dirty="0">
                <a:solidFill>
                  <a:srgbClr val="0049AC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copy</a:t>
            </a:r>
            <a:r>
              <a:rPr sz="1400" spc="250" dirty="0">
                <a:solidFill>
                  <a:srgbClr val="0049AC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of</a:t>
            </a:r>
            <a:r>
              <a:rPr sz="1400" spc="250" dirty="0">
                <a:solidFill>
                  <a:srgbClr val="0049AC"/>
                </a:solidFill>
                <a:latin typeface="Arial"/>
                <a:cs typeface="Arial"/>
              </a:rPr>
              <a:t>  </a:t>
            </a:r>
            <a:r>
              <a:rPr sz="1400" spc="-20" dirty="0">
                <a:solidFill>
                  <a:srgbClr val="0049AC"/>
                </a:solidFill>
                <a:latin typeface="Arial"/>
                <a:cs typeface="Arial"/>
              </a:rPr>
              <a:t>your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university’s</a:t>
            </a:r>
            <a:r>
              <a:rPr sz="1400" spc="135" dirty="0">
                <a:solidFill>
                  <a:srgbClr val="0049AC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transcript</a:t>
            </a:r>
            <a:r>
              <a:rPr sz="1400" spc="135" dirty="0">
                <a:solidFill>
                  <a:srgbClr val="0049AC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in</a:t>
            </a:r>
            <a:r>
              <a:rPr sz="1400" spc="135" dirty="0">
                <a:solidFill>
                  <a:srgbClr val="0049AC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the</a:t>
            </a:r>
            <a:r>
              <a:rPr sz="1400" spc="135" dirty="0">
                <a:solidFill>
                  <a:srgbClr val="0049AC"/>
                </a:solidFill>
                <a:latin typeface="Arial"/>
                <a:cs typeface="Arial"/>
              </a:rPr>
              <a:t>  </a:t>
            </a:r>
            <a:r>
              <a:rPr sz="1400" b="1" dirty="0">
                <a:solidFill>
                  <a:srgbClr val="0049AC"/>
                </a:solidFill>
                <a:latin typeface="Arial"/>
                <a:cs typeface="Arial"/>
              </a:rPr>
              <a:t>Language</a:t>
            </a:r>
            <a:r>
              <a:rPr sz="1400" b="1" spc="135" dirty="0">
                <a:solidFill>
                  <a:srgbClr val="0049AC"/>
                </a:solidFill>
                <a:latin typeface="Arial"/>
                <a:cs typeface="Arial"/>
              </a:rPr>
              <a:t>  </a:t>
            </a:r>
            <a:r>
              <a:rPr sz="1400" b="1" spc="-10" dirty="0">
                <a:solidFill>
                  <a:srgbClr val="0049AC"/>
                </a:solidFill>
                <a:latin typeface="Arial"/>
                <a:cs typeface="Arial"/>
              </a:rPr>
              <a:t>Requirements</a:t>
            </a:r>
            <a:endParaRPr sz="1400" dirty="0">
              <a:latin typeface="Arial"/>
              <a:cs typeface="Arial"/>
            </a:endParaRPr>
          </a:p>
          <a:p>
            <a:pPr marL="12700" algn="just">
              <a:lnSpc>
                <a:spcPts val="1610"/>
              </a:lnSpc>
            </a:pP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section</a:t>
            </a:r>
            <a:r>
              <a:rPr sz="1400" spc="-2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of</a:t>
            </a:r>
            <a:r>
              <a:rPr sz="1400" spc="-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our</a:t>
            </a:r>
            <a:r>
              <a:rPr sz="1400" spc="-1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49AC"/>
                </a:solidFill>
                <a:latin typeface="Arial"/>
                <a:cs typeface="Arial"/>
              </a:rPr>
              <a:t>application.</a:t>
            </a:r>
            <a:r>
              <a:rPr sz="1400" spc="-1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49AC"/>
                </a:solidFill>
                <a:latin typeface="Arial"/>
                <a:cs typeface="Arial"/>
              </a:rPr>
              <a:t>***</a:t>
            </a:r>
            <a:endParaRPr sz="1400" dirty="0">
              <a:latin typeface="Arial"/>
              <a:cs typeface="Arial"/>
            </a:endParaRPr>
          </a:p>
          <a:p>
            <a:pPr marL="291465">
              <a:lnSpc>
                <a:spcPct val="100000"/>
              </a:lnSpc>
              <a:spcBef>
                <a:spcPts val="785"/>
              </a:spcBef>
            </a:pPr>
            <a:r>
              <a:rPr sz="2000" spc="-10" dirty="0">
                <a:solidFill>
                  <a:srgbClr val="0049AC"/>
                </a:solidFill>
                <a:latin typeface="Arial Black"/>
                <a:cs typeface="Arial Black"/>
                <a:hlinkClick r:id="rId4"/>
              </a:rPr>
              <a:t>English</a:t>
            </a:r>
            <a:endParaRPr sz="2000" dirty="0">
              <a:latin typeface="Arial Black"/>
              <a:cs typeface="Arial Black"/>
            </a:endParaRPr>
          </a:p>
          <a:p>
            <a:pPr marL="330835">
              <a:lnSpc>
                <a:spcPct val="100000"/>
              </a:lnSpc>
              <a:spcBef>
                <a:spcPts val="590"/>
              </a:spcBef>
            </a:pPr>
            <a:r>
              <a:rPr sz="1550" spc="-210" dirty="0">
                <a:solidFill>
                  <a:srgbClr val="0049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</a:t>
            </a:r>
            <a:r>
              <a:rPr lang="en-US" sz="1550" spc="-210" dirty="0">
                <a:solidFill>
                  <a:srgbClr val="0049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sz="1550" spc="-210" dirty="0">
                <a:solidFill>
                  <a:srgbClr val="0049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</a:t>
            </a:r>
            <a:r>
              <a:rPr lang="en-US" sz="1550" spc="-210" dirty="0">
                <a:solidFill>
                  <a:srgbClr val="0049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sz="1550" spc="-210" dirty="0">
                <a:solidFill>
                  <a:srgbClr val="0049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</a:t>
            </a:r>
            <a:r>
              <a:rPr lang="en-US" sz="1550" spc="-210" dirty="0">
                <a:solidFill>
                  <a:srgbClr val="0049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sz="1550" spc="-210" dirty="0">
                <a:solidFill>
                  <a:srgbClr val="0049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</a:t>
            </a:r>
            <a:r>
              <a:rPr lang="en-US" sz="1550" spc="-210" dirty="0">
                <a:solidFill>
                  <a:srgbClr val="0049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sz="1550" spc="-210" dirty="0">
                <a:solidFill>
                  <a:srgbClr val="0049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</a:t>
            </a:r>
            <a:r>
              <a:rPr sz="1550" spc="-160" dirty="0">
                <a:solidFill>
                  <a:srgbClr val="0049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sz="1550" spc="50" dirty="0">
                <a:solidFill>
                  <a:srgbClr val="0049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(minimum</a:t>
            </a:r>
            <a:r>
              <a:rPr sz="1550" spc="-155" dirty="0">
                <a:solidFill>
                  <a:srgbClr val="0049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sz="1550" spc="-10" dirty="0">
                <a:solidFill>
                  <a:srgbClr val="0049A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scores)</a:t>
            </a:r>
            <a:endParaRPr lang="en-US" sz="155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0835">
              <a:lnSpc>
                <a:spcPct val="100000"/>
              </a:lnSpc>
              <a:spcBef>
                <a:spcPts val="590"/>
              </a:spcBef>
            </a:pPr>
            <a:r>
              <a:rPr lang="en-US" sz="1150" spc="-1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1150" spc="-1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Internet-based</a:t>
            </a:r>
            <a:r>
              <a:rPr sz="1150" spc="-11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50" spc="-55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sz="1150" spc="-11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50" spc="-4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(iBT)</a:t>
            </a:r>
            <a:r>
              <a:rPr sz="1150" spc="-105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50" spc="-35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150" spc="-11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50" spc="-12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iBT</a:t>
            </a:r>
            <a:r>
              <a:rPr sz="1150" spc="-105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50" spc="-45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sz="1150" spc="-11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50" spc="-1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endParaRPr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marR="2574290">
              <a:lnSpc>
                <a:spcPct val="113900"/>
              </a:lnSpc>
            </a:pPr>
            <a:r>
              <a:rPr sz="1150" spc="1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80(min)</a:t>
            </a:r>
            <a:r>
              <a:rPr sz="1150" spc="65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5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150" spc="65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50" spc="-1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Paper-delivered</a:t>
            </a:r>
            <a:r>
              <a:rPr sz="1150" spc="-9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50" spc="-3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endParaRPr lang="en-US" sz="1150" spc="-30" dirty="0">
              <a:solidFill>
                <a:srgbClr val="004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marR="2574290">
              <a:lnSpc>
                <a:spcPct val="113900"/>
              </a:lnSpc>
            </a:pPr>
            <a:r>
              <a:rPr sz="115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sz="1150" spc="-6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50" spc="7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(min)</a:t>
            </a:r>
            <a:r>
              <a:rPr sz="1150" spc="-6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5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150" spc="-6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50" spc="-1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endParaRPr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505">
              <a:lnSpc>
                <a:spcPct val="100000"/>
              </a:lnSpc>
              <a:spcBef>
                <a:spcPts val="305"/>
              </a:spcBef>
            </a:pPr>
            <a:r>
              <a:rPr sz="1550" spc="-220" dirty="0">
                <a:solidFill>
                  <a:srgbClr val="0049AC"/>
                </a:solidFill>
                <a:latin typeface="Arial Black"/>
                <a:cs typeface="Arial Black"/>
              </a:rPr>
              <a:t>I</a:t>
            </a:r>
            <a:r>
              <a:rPr lang="en-US" sz="1550" spc="-22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550" spc="-220" dirty="0">
                <a:solidFill>
                  <a:srgbClr val="0049AC"/>
                </a:solidFill>
                <a:latin typeface="Arial Black"/>
                <a:cs typeface="Arial Black"/>
              </a:rPr>
              <a:t>E</a:t>
            </a:r>
            <a:r>
              <a:rPr lang="en-US" sz="1550" spc="-22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550" spc="-220" dirty="0">
                <a:solidFill>
                  <a:srgbClr val="0049AC"/>
                </a:solidFill>
                <a:latin typeface="Arial Black"/>
                <a:cs typeface="Arial Black"/>
              </a:rPr>
              <a:t>L</a:t>
            </a:r>
            <a:r>
              <a:rPr lang="en-US" sz="1550" spc="-22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550" spc="-220" dirty="0">
                <a:solidFill>
                  <a:srgbClr val="0049AC"/>
                </a:solidFill>
                <a:latin typeface="Arial Black"/>
                <a:cs typeface="Arial Black"/>
              </a:rPr>
              <a:t>T</a:t>
            </a:r>
            <a:r>
              <a:rPr lang="en-US" sz="1550" spc="-22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550" spc="-220" dirty="0">
                <a:solidFill>
                  <a:srgbClr val="0049AC"/>
                </a:solidFill>
                <a:latin typeface="Arial Black"/>
                <a:cs typeface="Arial Black"/>
              </a:rPr>
              <a:t>S</a:t>
            </a:r>
            <a:r>
              <a:rPr sz="1550" spc="-155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550" spc="50" dirty="0">
                <a:solidFill>
                  <a:srgbClr val="0049AC"/>
                </a:solidFill>
                <a:latin typeface="Arial Black"/>
                <a:cs typeface="Arial Black"/>
              </a:rPr>
              <a:t>(minimum</a:t>
            </a:r>
            <a:r>
              <a:rPr sz="1550" spc="-155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550" spc="-10" dirty="0">
                <a:solidFill>
                  <a:srgbClr val="0049AC"/>
                </a:solidFill>
                <a:latin typeface="Arial Black"/>
                <a:cs typeface="Arial Black"/>
              </a:rPr>
              <a:t>scores)</a:t>
            </a:r>
            <a:endParaRPr sz="1550" dirty="0">
              <a:latin typeface="Arial Black"/>
              <a:cs typeface="Arial Black"/>
            </a:endParaRPr>
          </a:p>
          <a:p>
            <a:pPr marL="606425">
              <a:lnSpc>
                <a:spcPts val="1315"/>
              </a:lnSpc>
              <a:spcBef>
                <a:spcPts val="190"/>
              </a:spcBef>
            </a:pPr>
            <a:r>
              <a:rPr sz="1150" spc="-50" dirty="0">
                <a:solidFill>
                  <a:srgbClr val="0049AC"/>
                </a:solidFill>
                <a:latin typeface="Lucida Sans Unicode"/>
                <a:cs typeface="Lucida Sans Unicode"/>
              </a:rPr>
              <a:t>6.5</a:t>
            </a:r>
            <a:r>
              <a:rPr sz="1150" spc="-6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0049AC"/>
                </a:solidFill>
                <a:latin typeface="Lucida Sans Unicode"/>
                <a:cs typeface="Lucida Sans Unicode"/>
              </a:rPr>
              <a:t>or</a:t>
            </a:r>
            <a:r>
              <a:rPr sz="1150" spc="-6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higher</a:t>
            </a:r>
            <a:endParaRPr sz="1150" dirty="0">
              <a:latin typeface="Lucida Sans Unicode"/>
              <a:cs typeface="Lucida Sans Unicode"/>
            </a:endParaRPr>
          </a:p>
          <a:p>
            <a:pPr marL="330835">
              <a:lnSpc>
                <a:spcPts val="1795"/>
              </a:lnSpc>
            </a:pPr>
            <a:r>
              <a:rPr sz="1550" spc="-100" dirty="0">
                <a:solidFill>
                  <a:srgbClr val="0049AC"/>
                </a:solidFill>
                <a:latin typeface="Arial Black"/>
                <a:cs typeface="Arial Black"/>
              </a:rPr>
              <a:t>A</a:t>
            </a:r>
            <a:r>
              <a:rPr lang="en-US" sz="1550" spc="-10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550" spc="-100" dirty="0">
                <a:solidFill>
                  <a:srgbClr val="0049AC"/>
                </a:solidFill>
                <a:latin typeface="Arial Black"/>
                <a:cs typeface="Arial Black"/>
              </a:rPr>
              <a:t>P</a:t>
            </a:r>
            <a:r>
              <a:rPr sz="1550" spc="-175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550" spc="-20" dirty="0">
                <a:solidFill>
                  <a:srgbClr val="0049AC"/>
                </a:solidFill>
                <a:latin typeface="Arial Black"/>
                <a:cs typeface="Arial Black"/>
              </a:rPr>
              <a:t>Exam</a:t>
            </a:r>
            <a:endParaRPr sz="1550" dirty="0">
              <a:latin typeface="Arial Black"/>
              <a:cs typeface="Arial Black"/>
            </a:endParaRPr>
          </a:p>
          <a:p>
            <a:pPr marL="579755">
              <a:lnSpc>
                <a:spcPct val="100000"/>
              </a:lnSpc>
              <a:spcBef>
                <a:spcPts val="265"/>
              </a:spcBef>
            </a:pPr>
            <a:r>
              <a:rPr sz="1150" spc="-55" dirty="0">
                <a:solidFill>
                  <a:srgbClr val="0049AC"/>
                </a:solidFill>
                <a:latin typeface="Arial Black"/>
                <a:cs typeface="Arial Black"/>
              </a:rPr>
              <a:t>English</a:t>
            </a:r>
            <a:r>
              <a:rPr sz="1150" spc="-85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150" spc="-30" dirty="0">
                <a:solidFill>
                  <a:srgbClr val="0049AC"/>
                </a:solidFill>
                <a:latin typeface="Arial Black"/>
                <a:cs typeface="Arial Black"/>
              </a:rPr>
              <a:t>Language</a:t>
            </a:r>
            <a:r>
              <a:rPr sz="1150" spc="-85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150" dirty="0">
                <a:solidFill>
                  <a:srgbClr val="0049AC"/>
                </a:solidFill>
                <a:latin typeface="Arial Black"/>
                <a:cs typeface="Arial Black"/>
              </a:rPr>
              <a:t>and</a:t>
            </a:r>
            <a:r>
              <a:rPr sz="1150" spc="-85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150" spc="-10" dirty="0">
                <a:solidFill>
                  <a:srgbClr val="0049AC"/>
                </a:solidFill>
                <a:latin typeface="Arial Black"/>
                <a:cs typeface="Arial Black"/>
              </a:rPr>
              <a:t>Composition</a:t>
            </a:r>
            <a:endParaRPr sz="1150" dirty="0">
              <a:latin typeface="Arial Black"/>
              <a:cs typeface="Arial Black"/>
            </a:endParaRPr>
          </a:p>
          <a:p>
            <a:pPr marL="565150">
              <a:lnSpc>
                <a:spcPct val="100000"/>
              </a:lnSpc>
              <a:spcBef>
                <a:spcPts val="195"/>
              </a:spcBef>
            </a:pPr>
            <a:r>
              <a:rPr sz="115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3,4,5</a:t>
            </a:r>
            <a:endParaRPr sz="1150" dirty="0">
              <a:latin typeface="Lucida Sans Unicode"/>
              <a:cs typeface="Lucida Sans Unicode"/>
            </a:endParaRPr>
          </a:p>
          <a:p>
            <a:pPr marL="579755">
              <a:lnSpc>
                <a:spcPct val="100000"/>
              </a:lnSpc>
              <a:spcBef>
                <a:spcPts val="195"/>
              </a:spcBef>
            </a:pPr>
            <a:r>
              <a:rPr sz="1150" spc="-55" dirty="0">
                <a:solidFill>
                  <a:srgbClr val="0049AC"/>
                </a:solidFill>
                <a:latin typeface="Arial Black"/>
                <a:cs typeface="Arial Black"/>
              </a:rPr>
              <a:t>English</a:t>
            </a:r>
            <a:r>
              <a:rPr sz="1150" spc="-105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150" spc="-50" dirty="0">
                <a:solidFill>
                  <a:srgbClr val="0049AC"/>
                </a:solidFill>
                <a:latin typeface="Arial Black"/>
                <a:cs typeface="Arial Black"/>
              </a:rPr>
              <a:t>Literature</a:t>
            </a:r>
            <a:r>
              <a:rPr sz="1150" spc="-105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150" dirty="0">
                <a:solidFill>
                  <a:srgbClr val="0049AC"/>
                </a:solidFill>
                <a:latin typeface="Arial Black"/>
                <a:cs typeface="Arial Black"/>
              </a:rPr>
              <a:t>and</a:t>
            </a:r>
            <a:r>
              <a:rPr sz="1150" spc="-105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150" spc="-10" dirty="0">
                <a:solidFill>
                  <a:srgbClr val="0049AC"/>
                </a:solidFill>
                <a:latin typeface="Arial Black"/>
                <a:cs typeface="Arial Black"/>
              </a:rPr>
              <a:t>Composition</a:t>
            </a:r>
            <a:endParaRPr sz="1150" dirty="0">
              <a:latin typeface="Arial Black"/>
              <a:cs typeface="Arial Black"/>
            </a:endParaRPr>
          </a:p>
          <a:p>
            <a:pPr marL="565150">
              <a:lnSpc>
                <a:spcPct val="100000"/>
              </a:lnSpc>
              <a:spcBef>
                <a:spcPts val="195"/>
              </a:spcBef>
            </a:pPr>
            <a:r>
              <a:rPr sz="115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3,4,5</a:t>
            </a:r>
            <a:endParaRPr sz="115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25" y="4732356"/>
            <a:ext cx="15532100" cy="5326380"/>
            <a:chOff x="12825" y="4732356"/>
            <a:chExt cx="15532100" cy="5326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25" y="7985247"/>
              <a:ext cx="13405226" cy="20731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25" y="7985247"/>
              <a:ext cx="13405226" cy="20731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850197" y="4732356"/>
              <a:ext cx="6694805" cy="5326380"/>
            </a:xfrm>
            <a:custGeom>
              <a:avLst/>
              <a:gdLst/>
              <a:ahLst/>
              <a:cxnLst/>
              <a:rect l="l" t="t" r="r" b="b"/>
              <a:pathLst>
                <a:path w="6694805" h="5326380">
                  <a:moveTo>
                    <a:pt x="4249073" y="12700"/>
                  </a:moveTo>
                  <a:lnTo>
                    <a:pt x="3671001" y="12700"/>
                  </a:lnTo>
                  <a:lnTo>
                    <a:pt x="3718803" y="0"/>
                  </a:lnTo>
                  <a:lnTo>
                    <a:pt x="4201272" y="0"/>
                  </a:lnTo>
                  <a:lnTo>
                    <a:pt x="4249073" y="12700"/>
                  </a:lnTo>
                  <a:close/>
                </a:path>
                <a:path w="6694805" h="5326380">
                  <a:moveTo>
                    <a:pt x="4391527" y="25400"/>
                  </a:moveTo>
                  <a:lnTo>
                    <a:pt x="3528548" y="25400"/>
                  </a:lnTo>
                  <a:lnTo>
                    <a:pt x="3575870" y="12700"/>
                  </a:lnTo>
                  <a:lnTo>
                    <a:pt x="4344204" y="12700"/>
                  </a:lnTo>
                  <a:lnTo>
                    <a:pt x="4391527" y="25400"/>
                  </a:lnTo>
                  <a:close/>
                </a:path>
                <a:path w="6694805" h="5326380">
                  <a:moveTo>
                    <a:pt x="4485671" y="38100"/>
                  </a:moveTo>
                  <a:lnTo>
                    <a:pt x="3434404" y="38100"/>
                  </a:lnTo>
                  <a:lnTo>
                    <a:pt x="3481391" y="25400"/>
                  </a:lnTo>
                  <a:lnTo>
                    <a:pt x="4438684" y="25400"/>
                  </a:lnTo>
                  <a:lnTo>
                    <a:pt x="4485671" y="38100"/>
                  </a:lnTo>
                  <a:close/>
                </a:path>
                <a:path w="6694805" h="5326380">
                  <a:moveTo>
                    <a:pt x="4579124" y="50800"/>
                  </a:moveTo>
                  <a:lnTo>
                    <a:pt x="3340951" y="50800"/>
                  </a:lnTo>
                  <a:lnTo>
                    <a:pt x="3387589" y="38100"/>
                  </a:lnTo>
                  <a:lnTo>
                    <a:pt x="4532485" y="38100"/>
                  </a:lnTo>
                  <a:lnTo>
                    <a:pt x="4579124" y="50800"/>
                  </a:lnTo>
                  <a:close/>
                </a:path>
                <a:path w="6694805" h="5326380">
                  <a:moveTo>
                    <a:pt x="4717949" y="76200"/>
                  </a:moveTo>
                  <a:lnTo>
                    <a:pt x="3202125" y="76200"/>
                  </a:lnTo>
                  <a:lnTo>
                    <a:pt x="3294492" y="50800"/>
                  </a:lnTo>
                  <a:lnTo>
                    <a:pt x="4625583" y="50800"/>
                  </a:lnTo>
                  <a:lnTo>
                    <a:pt x="4717949" y="76200"/>
                  </a:lnTo>
                  <a:close/>
                </a:path>
                <a:path w="6694805" h="5326380">
                  <a:moveTo>
                    <a:pt x="4990398" y="139700"/>
                  </a:moveTo>
                  <a:lnTo>
                    <a:pt x="2929676" y="139700"/>
                  </a:lnTo>
                  <a:lnTo>
                    <a:pt x="3156224" y="76200"/>
                  </a:lnTo>
                  <a:lnTo>
                    <a:pt x="4763850" y="76200"/>
                  </a:lnTo>
                  <a:lnTo>
                    <a:pt x="4990398" y="139700"/>
                  </a:lnTo>
                  <a:close/>
                </a:path>
                <a:path w="6694805" h="5326380">
                  <a:moveTo>
                    <a:pt x="6694603" y="5326042"/>
                  </a:moveTo>
                  <a:lnTo>
                    <a:pt x="244454" y="5326042"/>
                  </a:lnTo>
                  <a:lnTo>
                    <a:pt x="231973" y="5295900"/>
                  </a:lnTo>
                  <a:lnTo>
                    <a:pt x="216683" y="5257800"/>
                  </a:lnTo>
                  <a:lnTo>
                    <a:pt x="201885" y="5207000"/>
                  </a:lnTo>
                  <a:lnTo>
                    <a:pt x="187581" y="5168900"/>
                  </a:lnTo>
                  <a:lnTo>
                    <a:pt x="173774" y="5118100"/>
                  </a:lnTo>
                  <a:lnTo>
                    <a:pt x="160468" y="5080000"/>
                  </a:lnTo>
                  <a:lnTo>
                    <a:pt x="147667" y="5029200"/>
                  </a:lnTo>
                  <a:lnTo>
                    <a:pt x="135372" y="4991100"/>
                  </a:lnTo>
                  <a:lnTo>
                    <a:pt x="123589" y="4940300"/>
                  </a:lnTo>
                  <a:lnTo>
                    <a:pt x="112320" y="4902200"/>
                  </a:lnTo>
                  <a:lnTo>
                    <a:pt x="101568" y="4851400"/>
                  </a:lnTo>
                  <a:lnTo>
                    <a:pt x="91337" y="4813300"/>
                  </a:lnTo>
                  <a:lnTo>
                    <a:pt x="81630" y="4762500"/>
                  </a:lnTo>
                  <a:lnTo>
                    <a:pt x="72450" y="4711700"/>
                  </a:lnTo>
                  <a:lnTo>
                    <a:pt x="63801" y="4673600"/>
                  </a:lnTo>
                  <a:lnTo>
                    <a:pt x="55686" y="4622800"/>
                  </a:lnTo>
                  <a:lnTo>
                    <a:pt x="48108" y="4572000"/>
                  </a:lnTo>
                  <a:lnTo>
                    <a:pt x="41071" y="4533900"/>
                  </a:lnTo>
                  <a:lnTo>
                    <a:pt x="34578" y="4483100"/>
                  </a:lnTo>
                  <a:lnTo>
                    <a:pt x="28632" y="4432300"/>
                  </a:lnTo>
                  <a:lnTo>
                    <a:pt x="23236" y="4394200"/>
                  </a:lnTo>
                  <a:lnTo>
                    <a:pt x="18395" y="4343400"/>
                  </a:lnTo>
                  <a:lnTo>
                    <a:pt x="14111" y="4292600"/>
                  </a:lnTo>
                  <a:lnTo>
                    <a:pt x="10387" y="4241800"/>
                  </a:lnTo>
                  <a:lnTo>
                    <a:pt x="7227" y="4203700"/>
                  </a:lnTo>
                  <a:lnTo>
                    <a:pt x="4634" y="4152900"/>
                  </a:lnTo>
                  <a:lnTo>
                    <a:pt x="2611" y="4102100"/>
                  </a:lnTo>
                  <a:lnTo>
                    <a:pt x="1162" y="4051300"/>
                  </a:lnTo>
                  <a:lnTo>
                    <a:pt x="291" y="4013200"/>
                  </a:lnTo>
                  <a:lnTo>
                    <a:pt x="0" y="3962400"/>
                  </a:lnTo>
                  <a:lnTo>
                    <a:pt x="291" y="3911600"/>
                  </a:lnTo>
                  <a:lnTo>
                    <a:pt x="1162" y="3860800"/>
                  </a:lnTo>
                  <a:lnTo>
                    <a:pt x="2611" y="3810000"/>
                  </a:lnTo>
                  <a:lnTo>
                    <a:pt x="4634" y="3759200"/>
                  </a:lnTo>
                  <a:lnTo>
                    <a:pt x="7227" y="3721100"/>
                  </a:lnTo>
                  <a:lnTo>
                    <a:pt x="10387" y="3670300"/>
                  </a:lnTo>
                  <a:lnTo>
                    <a:pt x="14111" y="3619500"/>
                  </a:lnTo>
                  <a:lnTo>
                    <a:pt x="18395" y="3568700"/>
                  </a:lnTo>
                  <a:lnTo>
                    <a:pt x="23236" y="3530600"/>
                  </a:lnTo>
                  <a:lnTo>
                    <a:pt x="28632" y="3479800"/>
                  </a:lnTo>
                  <a:lnTo>
                    <a:pt x="34578" y="3429000"/>
                  </a:lnTo>
                  <a:lnTo>
                    <a:pt x="41071" y="3390900"/>
                  </a:lnTo>
                  <a:lnTo>
                    <a:pt x="48108" y="3340100"/>
                  </a:lnTo>
                  <a:lnTo>
                    <a:pt x="55686" y="3289300"/>
                  </a:lnTo>
                  <a:lnTo>
                    <a:pt x="63801" y="3251200"/>
                  </a:lnTo>
                  <a:lnTo>
                    <a:pt x="72450" y="3200400"/>
                  </a:lnTo>
                  <a:lnTo>
                    <a:pt x="81630" y="3149600"/>
                  </a:lnTo>
                  <a:lnTo>
                    <a:pt x="91337" y="3111500"/>
                  </a:lnTo>
                  <a:lnTo>
                    <a:pt x="101568" y="3060700"/>
                  </a:lnTo>
                  <a:lnTo>
                    <a:pt x="112320" y="3022600"/>
                  </a:lnTo>
                  <a:lnTo>
                    <a:pt x="123589" y="2971800"/>
                  </a:lnTo>
                  <a:lnTo>
                    <a:pt x="135372" y="2933700"/>
                  </a:lnTo>
                  <a:lnTo>
                    <a:pt x="147667" y="2882900"/>
                  </a:lnTo>
                  <a:lnTo>
                    <a:pt x="160468" y="2844800"/>
                  </a:lnTo>
                  <a:lnTo>
                    <a:pt x="173774" y="2794000"/>
                  </a:lnTo>
                  <a:lnTo>
                    <a:pt x="187581" y="2755900"/>
                  </a:lnTo>
                  <a:lnTo>
                    <a:pt x="201885" y="2705100"/>
                  </a:lnTo>
                  <a:lnTo>
                    <a:pt x="216683" y="2667000"/>
                  </a:lnTo>
                  <a:lnTo>
                    <a:pt x="231973" y="2616200"/>
                  </a:lnTo>
                  <a:lnTo>
                    <a:pt x="247750" y="2578100"/>
                  </a:lnTo>
                  <a:lnTo>
                    <a:pt x="264011" y="2540000"/>
                  </a:lnTo>
                  <a:lnTo>
                    <a:pt x="280753" y="2489200"/>
                  </a:lnTo>
                  <a:lnTo>
                    <a:pt x="297973" y="2451100"/>
                  </a:lnTo>
                  <a:lnTo>
                    <a:pt x="315667" y="2400300"/>
                  </a:lnTo>
                  <a:lnTo>
                    <a:pt x="333832" y="2362200"/>
                  </a:lnTo>
                  <a:lnTo>
                    <a:pt x="352465" y="2324100"/>
                  </a:lnTo>
                  <a:lnTo>
                    <a:pt x="371562" y="2286000"/>
                  </a:lnTo>
                  <a:lnTo>
                    <a:pt x="391120" y="2235200"/>
                  </a:lnTo>
                  <a:lnTo>
                    <a:pt x="411137" y="2197100"/>
                  </a:lnTo>
                  <a:lnTo>
                    <a:pt x="431607" y="2159000"/>
                  </a:lnTo>
                  <a:lnTo>
                    <a:pt x="452529" y="2120900"/>
                  </a:lnTo>
                  <a:lnTo>
                    <a:pt x="473898" y="2082800"/>
                  </a:lnTo>
                  <a:lnTo>
                    <a:pt x="495712" y="2044700"/>
                  </a:lnTo>
                  <a:lnTo>
                    <a:pt x="517968" y="1993900"/>
                  </a:lnTo>
                  <a:lnTo>
                    <a:pt x="540661" y="1955800"/>
                  </a:lnTo>
                  <a:lnTo>
                    <a:pt x="563789" y="1917700"/>
                  </a:lnTo>
                  <a:lnTo>
                    <a:pt x="587348" y="1879600"/>
                  </a:lnTo>
                  <a:lnTo>
                    <a:pt x="611334" y="1841500"/>
                  </a:lnTo>
                  <a:lnTo>
                    <a:pt x="635746" y="1803400"/>
                  </a:lnTo>
                  <a:lnTo>
                    <a:pt x="660579" y="1765300"/>
                  </a:lnTo>
                  <a:lnTo>
                    <a:pt x="685830" y="1727200"/>
                  </a:lnTo>
                  <a:lnTo>
                    <a:pt x="711495" y="1689100"/>
                  </a:lnTo>
                  <a:lnTo>
                    <a:pt x="737572" y="1651000"/>
                  </a:lnTo>
                  <a:lnTo>
                    <a:pt x="764057" y="1625600"/>
                  </a:lnTo>
                  <a:lnTo>
                    <a:pt x="790947" y="1587500"/>
                  </a:lnTo>
                  <a:lnTo>
                    <a:pt x="818238" y="1549400"/>
                  </a:lnTo>
                  <a:lnTo>
                    <a:pt x="845927" y="1511300"/>
                  </a:lnTo>
                  <a:lnTo>
                    <a:pt x="874012" y="1473200"/>
                  </a:lnTo>
                  <a:lnTo>
                    <a:pt x="902487" y="1447800"/>
                  </a:lnTo>
                  <a:lnTo>
                    <a:pt x="931351" y="1409700"/>
                  </a:lnTo>
                  <a:lnTo>
                    <a:pt x="960600" y="1371600"/>
                  </a:lnTo>
                  <a:lnTo>
                    <a:pt x="990230" y="1333500"/>
                  </a:lnTo>
                  <a:lnTo>
                    <a:pt x="1020238" y="1308100"/>
                  </a:lnTo>
                  <a:lnTo>
                    <a:pt x="1050621" y="1270000"/>
                  </a:lnTo>
                  <a:lnTo>
                    <a:pt x="1081376" y="1244600"/>
                  </a:lnTo>
                  <a:lnTo>
                    <a:pt x="1112500" y="1206500"/>
                  </a:lnTo>
                  <a:lnTo>
                    <a:pt x="1143988" y="1168400"/>
                  </a:lnTo>
                  <a:lnTo>
                    <a:pt x="1175838" y="1143000"/>
                  </a:lnTo>
                  <a:lnTo>
                    <a:pt x="1208046" y="1104900"/>
                  </a:lnTo>
                  <a:lnTo>
                    <a:pt x="1273524" y="1054100"/>
                  </a:lnTo>
                  <a:lnTo>
                    <a:pt x="1306788" y="1016000"/>
                  </a:lnTo>
                  <a:lnTo>
                    <a:pt x="1374347" y="965200"/>
                  </a:lnTo>
                  <a:lnTo>
                    <a:pt x="1408635" y="927100"/>
                  </a:lnTo>
                  <a:lnTo>
                    <a:pt x="1478215" y="876300"/>
                  </a:lnTo>
                  <a:lnTo>
                    <a:pt x="1513500" y="838200"/>
                  </a:lnTo>
                  <a:lnTo>
                    <a:pt x="1621291" y="762000"/>
                  </a:lnTo>
                  <a:lnTo>
                    <a:pt x="1731919" y="685800"/>
                  </a:lnTo>
                  <a:lnTo>
                    <a:pt x="1845296" y="609600"/>
                  </a:lnTo>
                  <a:lnTo>
                    <a:pt x="1961331" y="533400"/>
                  </a:lnTo>
                  <a:lnTo>
                    <a:pt x="2000584" y="520700"/>
                  </a:lnTo>
                  <a:lnTo>
                    <a:pt x="2079935" y="469900"/>
                  </a:lnTo>
                  <a:lnTo>
                    <a:pt x="2120025" y="457200"/>
                  </a:lnTo>
                  <a:lnTo>
                    <a:pt x="2201018" y="406400"/>
                  </a:lnTo>
                  <a:lnTo>
                    <a:pt x="2241915" y="393700"/>
                  </a:lnTo>
                  <a:lnTo>
                    <a:pt x="2283074" y="368300"/>
                  </a:lnTo>
                  <a:lnTo>
                    <a:pt x="2324492" y="355600"/>
                  </a:lnTo>
                  <a:lnTo>
                    <a:pt x="2366166" y="330200"/>
                  </a:lnTo>
                  <a:lnTo>
                    <a:pt x="2408092" y="317500"/>
                  </a:lnTo>
                  <a:lnTo>
                    <a:pt x="2450266" y="292100"/>
                  </a:lnTo>
                  <a:lnTo>
                    <a:pt x="2535350" y="266700"/>
                  </a:lnTo>
                  <a:lnTo>
                    <a:pt x="2578252" y="241300"/>
                  </a:lnTo>
                  <a:lnTo>
                    <a:pt x="2840499" y="165100"/>
                  </a:lnTo>
                  <a:lnTo>
                    <a:pt x="2884981" y="139700"/>
                  </a:lnTo>
                  <a:lnTo>
                    <a:pt x="5035093" y="139700"/>
                  </a:lnTo>
                  <a:lnTo>
                    <a:pt x="5079576" y="165100"/>
                  </a:lnTo>
                  <a:lnTo>
                    <a:pt x="5341823" y="241300"/>
                  </a:lnTo>
                  <a:lnTo>
                    <a:pt x="5384725" y="266700"/>
                  </a:lnTo>
                  <a:lnTo>
                    <a:pt x="5469808" y="292100"/>
                  </a:lnTo>
                  <a:lnTo>
                    <a:pt x="5511983" y="317500"/>
                  </a:lnTo>
                  <a:lnTo>
                    <a:pt x="5553909" y="330200"/>
                  </a:lnTo>
                  <a:lnTo>
                    <a:pt x="5595583" y="355600"/>
                  </a:lnTo>
                  <a:lnTo>
                    <a:pt x="5637001" y="368300"/>
                  </a:lnTo>
                  <a:lnTo>
                    <a:pt x="5678160" y="393700"/>
                  </a:lnTo>
                  <a:lnTo>
                    <a:pt x="5719057" y="406400"/>
                  </a:lnTo>
                  <a:lnTo>
                    <a:pt x="5800050" y="457200"/>
                  </a:lnTo>
                  <a:lnTo>
                    <a:pt x="5840141" y="469900"/>
                  </a:lnTo>
                  <a:lnTo>
                    <a:pt x="5919491" y="520700"/>
                  </a:lnTo>
                  <a:lnTo>
                    <a:pt x="5958745" y="533400"/>
                  </a:lnTo>
                  <a:lnTo>
                    <a:pt x="6074780" y="609600"/>
                  </a:lnTo>
                  <a:lnTo>
                    <a:pt x="6188156" y="685800"/>
                  </a:lnTo>
                  <a:lnTo>
                    <a:pt x="6298785" y="762000"/>
                  </a:lnTo>
                  <a:lnTo>
                    <a:pt x="6406576" y="838200"/>
                  </a:lnTo>
                  <a:lnTo>
                    <a:pt x="6441860" y="876300"/>
                  </a:lnTo>
                  <a:lnTo>
                    <a:pt x="6511440" y="927100"/>
                  </a:lnTo>
                  <a:lnTo>
                    <a:pt x="6545729" y="965200"/>
                  </a:lnTo>
                  <a:lnTo>
                    <a:pt x="6613288" y="1016000"/>
                  </a:lnTo>
                  <a:lnTo>
                    <a:pt x="6646551" y="1054100"/>
                  </a:lnTo>
                  <a:lnTo>
                    <a:pt x="6694603" y="1091379"/>
                  </a:lnTo>
                  <a:lnTo>
                    <a:pt x="6694603" y="53260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70885" y="4732356"/>
              <a:ext cx="6274435" cy="5326380"/>
            </a:xfrm>
            <a:custGeom>
              <a:avLst/>
              <a:gdLst/>
              <a:ahLst/>
              <a:cxnLst/>
              <a:rect l="l" t="t" r="r" b="b"/>
              <a:pathLst>
                <a:path w="6274434" h="5326380">
                  <a:moveTo>
                    <a:pt x="4249073" y="12700"/>
                  </a:moveTo>
                  <a:lnTo>
                    <a:pt x="3671001" y="12700"/>
                  </a:lnTo>
                  <a:lnTo>
                    <a:pt x="3718803" y="0"/>
                  </a:lnTo>
                  <a:lnTo>
                    <a:pt x="4201272" y="0"/>
                  </a:lnTo>
                  <a:lnTo>
                    <a:pt x="4249073" y="12700"/>
                  </a:lnTo>
                  <a:close/>
                </a:path>
                <a:path w="6274434" h="5326380">
                  <a:moveTo>
                    <a:pt x="4391527" y="25400"/>
                  </a:moveTo>
                  <a:lnTo>
                    <a:pt x="3528548" y="25400"/>
                  </a:lnTo>
                  <a:lnTo>
                    <a:pt x="3575870" y="12700"/>
                  </a:lnTo>
                  <a:lnTo>
                    <a:pt x="4344204" y="12700"/>
                  </a:lnTo>
                  <a:lnTo>
                    <a:pt x="4391527" y="25400"/>
                  </a:lnTo>
                  <a:close/>
                </a:path>
                <a:path w="6274434" h="5326380">
                  <a:moveTo>
                    <a:pt x="4485671" y="38100"/>
                  </a:moveTo>
                  <a:lnTo>
                    <a:pt x="3434404" y="38100"/>
                  </a:lnTo>
                  <a:lnTo>
                    <a:pt x="3481391" y="25400"/>
                  </a:lnTo>
                  <a:lnTo>
                    <a:pt x="4438684" y="25400"/>
                  </a:lnTo>
                  <a:lnTo>
                    <a:pt x="4485671" y="38100"/>
                  </a:lnTo>
                  <a:close/>
                </a:path>
                <a:path w="6274434" h="5326380">
                  <a:moveTo>
                    <a:pt x="4579124" y="50800"/>
                  </a:moveTo>
                  <a:lnTo>
                    <a:pt x="3340951" y="50800"/>
                  </a:lnTo>
                  <a:lnTo>
                    <a:pt x="3387589" y="38100"/>
                  </a:lnTo>
                  <a:lnTo>
                    <a:pt x="4532485" y="38100"/>
                  </a:lnTo>
                  <a:lnTo>
                    <a:pt x="4579124" y="50800"/>
                  </a:lnTo>
                  <a:close/>
                </a:path>
                <a:path w="6274434" h="5326380">
                  <a:moveTo>
                    <a:pt x="4717949" y="76200"/>
                  </a:moveTo>
                  <a:lnTo>
                    <a:pt x="3202125" y="76200"/>
                  </a:lnTo>
                  <a:lnTo>
                    <a:pt x="3294492" y="50800"/>
                  </a:lnTo>
                  <a:lnTo>
                    <a:pt x="4625583" y="50800"/>
                  </a:lnTo>
                  <a:lnTo>
                    <a:pt x="4717949" y="76200"/>
                  </a:lnTo>
                  <a:close/>
                </a:path>
                <a:path w="6274434" h="5326380">
                  <a:moveTo>
                    <a:pt x="4990398" y="139700"/>
                  </a:moveTo>
                  <a:lnTo>
                    <a:pt x="2929676" y="139700"/>
                  </a:lnTo>
                  <a:lnTo>
                    <a:pt x="3156224" y="76200"/>
                  </a:lnTo>
                  <a:lnTo>
                    <a:pt x="4763850" y="76200"/>
                  </a:lnTo>
                  <a:lnTo>
                    <a:pt x="4990398" y="139700"/>
                  </a:lnTo>
                  <a:close/>
                </a:path>
                <a:path w="6274434" h="5326380">
                  <a:moveTo>
                    <a:pt x="6273915" y="5326042"/>
                  </a:moveTo>
                  <a:lnTo>
                    <a:pt x="244454" y="5326042"/>
                  </a:lnTo>
                  <a:lnTo>
                    <a:pt x="231973" y="5295900"/>
                  </a:lnTo>
                  <a:lnTo>
                    <a:pt x="216683" y="5257800"/>
                  </a:lnTo>
                  <a:lnTo>
                    <a:pt x="201885" y="5207000"/>
                  </a:lnTo>
                  <a:lnTo>
                    <a:pt x="187581" y="5168900"/>
                  </a:lnTo>
                  <a:lnTo>
                    <a:pt x="173774" y="5118100"/>
                  </a:lnTo>
                  <a:lnTo>
                    <a:pt x="160468" y="5080000"/>
                  </a:lnTo>
                  <a:lnTo>
                    <a:pt x="147667" y="5029200"/>
                  </a:lnTo>
                  <a:lnTo>
                    <a:pt x="135372" y="4991100"/>
                  </a:lnTo>
                  <a:lnTo>
                    <a:pt x="123589" y="4940300"/>
                  </a:lnTo>
                  <a:lnTo>
                    <a:pt x="112320" y="4902200"/>
                  </a:lnTo>
                  <a:lnTo>
                    <a:pt x="101568" y="4851400"/>
                  </a:lnTo>
                  <a:lnTo>
                    <a:pt x="91337" y="4813300"/>
                  </a:lnTo>
                  <a:lnTo>
                    <a:pt x="81630" y="4762500"/>
                  </a:lnTo>
                  <a:lnTo>
                    <a:pt x="72450" y="4711700"/>
                  </a:lnTo>
                  <a:lnTo>
                    <a:pt x="63801" y="4673600"/>
                  </a:lnTo>
                  <a:lnTo>
                    <a:pt x="55686" y="4622800"/>
                  </a:lnTo>
                  <a:lnTo>
                    <a:pt x="48108" y="4572000"/>
                  </a:lnTo>
                  <a:lnTo>
                    <a:pt x="41071" y="4533900"/>
                  </a:lnTo>
                  <a:lnTo>
                    <a:pt x="34578" y="4483100"/>
                  </a:lnTo>
                  <a:lnTo>
                    <a:pt x="28632" y="4432300"/>
                  </a:lnTo>
                  <a:lnTo>
                    <a:pt x="23236" y="4394200"/>
                  </a:lnTo>
                  <a:lnTo>
                    <a:pt x="18395" y="4343400"/>
                  </a:lnTo>
                  <a:lnTo>
                    <a:pt x="14111" y="4292600"/>
                  </a:lnTo>
                  <a:lnTo>
                    <a:pt x="10387" y="4241800"/>
                  </a:lnTo>
                  <a:lnTo>
                    <a:pt x="7227" y="4203700"/>
                  </a:lnTo>
                  <a:lnTo>
                    <a:pt x="4634" y="4152900"/>
                  </a:lnTo>
                  <a:lnTo>
                    <a:pt x="2611" y="4102100"/>
                  </a:lnTo>
                  <a:lnTo>
                    <a:pt x="1162" y="4051300"/>
                  </a:lnTo>
                  <a:lnTo>
                    <a:pt x="291" y="4013200"/>
                  </a:lnTo>
                  <a:lnTo>
                    <a:pt x="0" y="3962400"/>
                  </a:lnTo>
                  <a:lnTo>
                    <a:pt x="291" y="3911600"/>
                  </a:lnTo>
                  <a:lnTo>
                    <a:pt x="1162" y="3860800"/>
                  </a:lnTo>
                  <a:lnTo>
                    <a:pt x="2611" y="3810000"/>
                  </a:lnTo>
                  <a:lnTo>
                    <a:pt x="4634" y="3759200"/>
                  </a:lnTo>
                  <a:lnTo>
                    <a:pt x="7227" y="3721100"/>
                  </a:lnTo>
                  <a:lnTo>
                    <a:pt x="10387" y="3670300"/>
                  </a:lnTo>
                  <a:lnTo>
                    <a:pt x="14111" y="3619500"/>
                  </a:lnTo>
                  <a:lnTo>
                    <a:pt x="18395" y="3568700"/>
                  </a:lnTo>
                  <a:lnTo>
                    <a:pt x="23236" y="3530600"/>
                  </a:lnTo>
                  <a:lnTo>
                    <a:pt x="28632" y="3479800"/>
                  </a:lnTo>
                  <a:lnTo>
                    <a:pt x="34578" y="3429000"/>
                  </a:lnTo>
                  <a:lnTo>
                    <a:pt x="41071" y="3390900"/>
                  </a:lnTo>
                  <a:lnTo>
                    <a:pt x="48108" y="3340100"/>
                  </a:lnTo>
                  <a:lnTo>
                    <a:pt x="55686" y="3289300"/>
                  </a:lnTo>
                  <a:lnTo>
                    <a:pt x="63801" y="3251200"/>
                  </a:lnTo>
                  <a:lnTo>
                    <a:pt x="72450" y="3200400"/>
                  </a:lnTo>
                  <a:lnTo>
                    <a:pt x="81630" y="3149600"/>
                  </a:lnTo>
                  <a:lnTo>
                    <a:pt x="91337" y="3111500"/>
                  </a:lnTo>
                  <a:lnTo>
                    <a:pt x="101568" y="3060700"/>
                  </a:lnTo>
                  <a:lnTo>
                    <a:pt x="112320" y="3022600"/>
                  </a:lnTo>
                  <a:lnTo>
                    <a:pt x="123589" y="2971800"/>
                  </a:lnTo>
                  <a:lnTo>
                    <a:pt x="135372" y="2933700"/>
                  </a:lnTo>
                  <a:lnTo>
                    <a:pt x="147667" y="2882900"/>
                  </a:lnTo>
                  <a:lnTo>
                    <a:pt x="160468" y="2844800"/>
                  </a:lnTo>
                  <a:lnTo>
                    <a:pt x="173774" y="2794000"/>
                  </a:lnTo>
                  <a:lnTo>
                    <a:pt x="187581" y="2755900"/>
                  </a:lnTo>
                  <a:lnTo>
                    <a:pt x="201885" y="2705100"/>
                  </a:lnTo>
                  <a:lnTo>
                    <a:pt x="216683" y="2667000"/>
                  </a:lnTo>
                  <a:lnTo>
                    <a:pt x="231973" y="2616200"/>
                  </a:lnTo>
                  <a:lnTo>
                    <a:pt x="247750" y="2578100"/>
                  </a:lnTo>
                  <a:lnTo>
                    <a:pt x="264011" y="2540000"/>
                  </a:lnTo>
                  <a:lnTo>
                    <a:pt x="280753" y="2489200"/>
                  </a:lnTo>
                  <a:lnTo>
                    <a:pt x="297973" y="2451100"/>
                  </a:lnTo>
                  <a:lnTo>
                    <a:pt x="315667" y="2400300"/>
                  </a:lnTo>
                  <a:lnTo>
                    <a:pt x="333832" y="2362200"/>
                  </a:lnTo>
                  <a:lnTo>
                    <a:pt x="352465" y="2324100"/>
                  </a:lnTo>
                  <a:lnTo>
                    <a:pt x="371562" y="2286000"/>
                  </a:lnTo>
                  <a:lnTo>
                    <a:pt x="391120" y="2235200"/>
                  </a:lnTo>
                  <a:lnTo>
                    <a:pt x="411137" y="2197100"/>
                  </a:lnTo>
                  <a:lnTo>
                    <a:pt x="431607" y="2159000"/>
                  </a:lnTo>
                  <a:lnTo>
                    <a:pt x="452529" y="2120900"/>
                  </a:lnTo>
                  <a:lnTo>
                    <a:pt x="473898" y="2082800"/>
                  </a:lnTo>
                  <a:lnTo>
                    <a:pt x="495712" y="2044700"/>
                  </a:lnTo>
                  <a:lnTo>
                    <a:pt x="517968" y="1993900"/>
                  </a:lnTo>
                  <a:lnTo>
                    <a:pt x="540661" y="1955800"/>
                  </a:lnTo>
                  <a:lnTo>
                    <a:pt x="563789" y="1917700"/>
                  </a:lnTo>
                  <a:lnTo>
                    <a:pt x="587348" y="1879600"/>
                  </a:lnTo>
                  <a:lnTo>
                    <a:pt x="611334" y="1841500"/>
                  </a:lnTo>
                  <a:lnTo>
                    <a:pt x="635746" y="1803400"/>
                  </a:lnTo>
                  <a:lnTo>
                    <a:pt x="660579" y="1765300"/>
                  </a:lnTo>
                  <a:lnTo>
                    <a:pt x="685830" y="1727200"/>
                  </a:lnTo>
                  <a:lnTo>
                    <a:pt x="711495" y="1689100"/>
                  </a:lnTo>
                  <a:lnTo>
                    <a:pt x="737572" y="1651000"/>
                  </a:lnTo>
                  <a:lnTo>
                    <a:pt x="764057" y="1625600"/>
                  </a:lnTo>
                  <a:lnTo>
                    <a:pt x="790947" y="1587500"/>
                  </a:lnTo>
                  <a:lnTo>
                    <a:pt x="818238" y="1549400"/>
                  </a:lnTo>
                  <a:lnTo>
                    <a:pt x="845927" y="1511300"/>
                  </a:lnTo>
                  <a:lnTo>
                    <a:pt x="874012" y="1473200"/>
                  </a:lnTo>
                  <a:lnTo>
                    <a:pt x="902487" y="1447800"/>
                  </a:lnTo>
                  <a:lnTo>
                    <a:pt x="931351" y="1409700"/>
                  </a:lnTo>
                  <a:lnTo>
                    <a:pt x="960600" y="1371600"/>
                  </a:lnTo>
                  <a:lnTo>
                    <a:pt x="990230" y="1333500"/>
                  </a:lnTo>
                  <a:lnTo>
                    <a:pt x="1020238" y="1308100"/>
                  </a:lnTo>
                  <a:lnTo>
                    <a:pt x="1050621" y="1270000"/>
                  </a:lnTo>
                  <a:lnTo>
                    <a:pt x="1081376" y="1244600"/>
                  </a:lnTo>
                  <a:lnTo>
                    <a:pt x="1112500" y="1206500"/>
                  </a:lnTo>
                  <a:lnTo>
                    <a:pt x="1143988" y="1168400"/>
                  </a:lnTo>
                  <a:lnTo>
                    <a:pt x="1175838" y="1143000"/>
                  </a:lnTo>
                  <a:lnTo>
                    <a:pt x="1208046" y="1104900"/>
                  </a:lnTo>
                  <a:lnTo>
                    <a:pt x="1273524" y="1054100"/>
                  </a:lnTo>
                  <a:lnTo>
                    <a:pt x="1306788" y="1016000"/>
                  </a:lnTo>
                  <a:lnTo>
                    <a:pt x="1374347" y="965200"/>
                  </a:lnTo>
                  <a:lnTo>
                    <a:pt x="1408635" y="927100"/>
                  </a:lnTo>
                  <a:lnTo>
                    <a:pt x="1478215" y="876300"/>
                  </a:lnTo>
                  <a:lnTo>
                    <a:pt x="1513500" y="838200"/>
                  </a:lnTo>
                  <a:lnTo>
                    <a:pt x="1621291" y="762000"/>
                  </a:lnTo>
                  <a:lnTo>
                    <a:pt x="1731919" y="685800"/>
                  </a:lnTo>
                  <a:lnTo>
                    <a:pt x="1845296" y="609600"/>
                  </a:lnTo>
                  <a:lnTo>
                    <a:pt x="1961331" y="533400"/>
                  </a:lnTo>
                  <a:lnTo>
                    <a:pt x="2000584" y="520700"/>
                  </a:lnTo>
                  <a:lnTo>
                    <a:pt x="2079935" y="469900"/>
                  </a:lnTo>
                  <a:lnTo>
                    <a:pt x="2120025" y="457200"/>
                  </a:lnTo>
                  <a:lnTo>
                    <a:pt x="2201018" y="406400"/>
                  </a:lnTo>
                  <a:lnTo>
                    <a:pt x="2241915" y="393700"/>
                  </a:lnTo>
                  <a:lnTo>
                    <a:pt x="2283074" y="368300"/>
                  </a:lnTo>
                  <a:lnTo>
                    <a:pt x="2324492" y="355600"/>
                  </a:lnTo>
                  <a:lnTo>
                    <a:pt x="2366166" y="330200"/>
                  </a:lnTo>
                  <a:lnTo>
                    <a:pt x="2408092" y="317500"/>
                  </a:lnTo>
                  <a:lnTo>
                    <a:pt x="2450266" y="292100"/>
                  </a:lnTo>
                  <a:lnTo>
                    <a:pt x="2535350" y="266700"/>
                  </a:lnTo>
                  <a:lnTo>
                    <a:pt x="2578252" y="241300"/>
                  </a:lnTo>
                  <a:lnTo>
                    <a:pt x="2840499" y="165100"/>
                  </a:lnTo>
                  <a:lnTo>
                    <a:pt x="2884981" y="139700"/>
                  </a:lnTo>
                  <a:lnTo>
                    <a:pt x="5035093" y="139700"/>
                  </a:lnTo>
                  <a:lnTo>
                    <a:pt x="5079576" y="165100"/>
                  </a:lnTo>
                  <a:lnTo>
                    <a:pt x="5341823" y="241300"/>
                  </a:lnTo>
                  <a:lnTo>
                    <a:pt x="5384725" y="266700"/>
                  </a:lnTo>
                  <a:lnTo>
                    <a:pt x="5469808" y="292100"/>
                  </a:lnTo>
                  <a:lnTo>
                    <a:pt x="5511983" y="317500"/>
                  </a:lnTo>
                  <a:lnTo>
                    <a:pt x="5553909" y="330200"/>
                  </a:lnTo>
                  <a:lnTo>
                    <a:pt x="5595583" y="355600"/>
                  </a:lnTo>
                  <a:lnTo>
                    <a:pt x="5637001" y="368300"/>
                  </a:lnTo>
                  <a:lnTo>
                    <a:pt x="5678160" y="393700"/>
                  </a:lnTo>
                  <a:lnTo>
                    <a:pt x="5719057" y="406400"/>
                  </a:lnTo>
                  <a:lnTo>
                    <a:pt x="5800050" y="457200"/>
                  </a:lnTo>
                  <a:lnTo>
                    <a:pt x="5840141" y="469900"/>
                  </a:lnTo>
                  <a:lnTo>
                    <a:pt x="5919491" y="520700"/>
                  </a:lnTo>
                  <a:lnTo>
                    <a:pt x="5958745" y="533400"/>
                  </a:lnTo>
                  <a:lnTo>
                    <a:pt x="6074780" y="609600"/>
                  </a:lnTo>
                  <a:lnTo>
                    <a:pt x="6188156" y="685800"/>
                  </a:lnTo>
                  <a:lnTo>
                    <a:pt x="6273915" y="744869"/>
                  </a:lnTo>
                  <a:lnTo>
                    <a:pt x="6273915" y="5326042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70694" y="4841490"/>
              <a:ext cx="6074410" cy="5217160"/>
            </a:xfrm>
            <a:custGeom>
              <a:avLst/>
              <a:gdLst/>
              <a:ahLst/>
              <a:cxnLst/>
              <a:rect l="l" t="t" r="r" b="b"/>
              <a:pathLst>
                <a:path w="6074409" h="5217159">
                  <a:moveTo>
                    <a:pt x="4249073" y="12700"/>
                  </a:moveTo>
                  <a:lnTo>
                    <a:pt x="3671001" y="12700"/>
                  </a:lnTo>
                  <a:lnTo>
                    <a:pt x="3718803" y="0"/>
                  </a:lnTo>
                  <a:lnTo>
                    <a:pt x="4201272" y="0"/>
                  </a:lnTo>
                  <a:lnTo>
                    <a:pt x="4249073" y="12700"/>
                  </a:lnTo>
                  <a:close/>
                </a:path>
                <a:path w="6074409" h="5217159">
                  <a:moveTo>
                    <a:pt x="4391527" y="25400"/>
                  </a:moveTo>
                  <a:lnTo>
                    <a:pt x="3528548" y="25400"/>
                  </a:lnTo>
                  <a:lnTo>
                    <a:pt x="3575870" y="12700"/>
                  </a:lnTo>
                  <a:lnTo>
                    <a:pt x="4344204" y="12700"/>
                  </a:lnTo>
                  <a:lnTo>
                    <a:pt x="4391527" y="25400"/>
                  </a:lnTo>
                  <a:close/>
                </a:path>
                <a:path w="6074409" h="5217159">
                  <a:moveTo>
                    <a:pt x="4485671" y="38100"/>
                  </a:moveTo>
                  <a:lnTo>
                    <a:pt x="3434404" y="38100"/>
                  </a:lnTo>
                  <a:lnTo>
                    <a:pt x="3481391" y="25400"/>
                  </a:lnTo>
                  <a:lnTo>
                    <a:pt x="4438684" y="25400"/>
                  </a:lnTo>
                  <a:lnTo>
                    <a:pt x="4485671" y="38100"/>
                  </a:lnTo>
                  <a:close/>
                </a:path>
                <a:path w="6074409" h="5217159">
                  <a:moveTo>
                    <a:pt x="4579124" y="50800"/>
                  </a:moveTo>
                  <a:lnTo>
                    <a:pt x="3340951" y="50800"/>
                  </a:lnTo>
                  <a:lnTo>
                    <a:pt x="3387589" y="38100"/>
                  </a:lnTo>
                  <a:lnTo>
                    <a:pt x="4532485" y="38100"/>
                  </a:lnTo>
                  <a:lnTo>
                    <a:pt x="4579124" y="50800"/>
                  </a:lnTo>
                  <a:close/>
                </a:path>
                <a:path w="6074409" h="5217159">
                  <a:moveTo>
                    <a:pt x="4717949" y="76200"/>
                  </a:moveTo>
                  <a:lnTo>
                    <a:pt x="3202125" y="76200"/>
                  </a:lnTo>
                  <a:lnTo>
                    <a:pt x="3294492" y="50800"/>
                  </a:lnTo>
                  <a:lnTo>
                    <a:pt x="4625583" y="50800"/>
                  </a:lnTo>
                  <a:lnTo>
                    <a:pt x="4717949" y="76200"/>
                  </a:lnTo>
                  <a:close/>
                </a:path>
                <a:path w="6074409" h="5217159">
                  <a:moveTo>
                    <a:pt x="4990398" y="139700"/>
                  </a:moveTo>
                  <a:lnTo>
                    <a:pt x="2929676" y="139700"/>
                  </a:lnTo>
                  <a:lnTo>
                    <a:pt x="3156224" y="76200"/>
                  </a:lnTo>
                  <a:lnTo>
                    <a:pt x="4763850" y="76200"/>
                  </a:lnTo>
                  <a:lnTo>
                    <a:pt x="4990398" y="139700"/>
                  </a:lnTo>
                  <a:close/>
                </a:path>
                <a:path w="6074409" h="5217159">
                  <a:moveTo>
                    <a:pt x="6074106" y="5216909"/>
                  </a:moveTo>
                  <a:lnTo>
                    <a:pt x="204771" y="5216909"/>
                  </a:lnTo>
                  <a:lnTo>
                    <a:pt x="201885" y="5207000"/>
                  </a:lnTo>
                  <a:lnTo>
                    <a:pt x="187581" y="5168900"/>
                  </a:lnTo>
                  <a:lnTo>
                    <a:pt x="173774" y="5118100"/>
                  </a:lnTo>
                  <a:lnTo>
                    <a:pt x="160468" y="5080000"/>
                  </a:lnTo>
                  <a:lnTo>
                    <a:pt x="147667" y="5029200"/>
                  </a:lnTo>
                  <a:lnTo>
                    <a:pt x="135372" y="4991100"/>
                  </a:lnTo>
                  <a:lnTo>
                    <a:pt x="123589" y="4940300"/>
                  </a:lnTo>
                  <a:lnTo>
                    <a:pt x="112320" y="4902200"/>
                  </a:lnTo>
                  <a:lnTo>
                    <a:pt x="101568" y="4851400"/>
                  </a:lnTo>
                  <a:lnTo>
                    <a:pt x="91337" y="4813300"/>
                  </a:lnTo>
                  <a:lnTo>
                    <a:pt x="81630" y="4762500"/>
                  </a:lnTo>
                  <a:lnTo>
                    <a:pt x="72450" y="4711700"/>
                  </a:lnTo>
                  <a:lnTo>
                    <a:pt x="63801" y="4673600"/>
                  </a:lnTo>
                  <a:lnTo>
                    <a:pt x="55686" y="4622800"/>
                  </a:lnTo>
                  <a:lnTo>
                    <a:pt x="48108" y="4572000"/>
                  </a:lnTo>
                  <a:lnTo>
                    <a:pt x="41071" y="4533900"/>
                  </a:lnTo>
                  <a:lnTo>
                    <a:pt x="34578" y="4483100"/>
                  </a:lnTo>
                  <a:lnTo>
                    <a:pt x="28632" y="4432300"/>
                  </a:lnTo>
                  <a:lnTo>
                    <a:pt x="23236" y="4394200"/>
                  </a:lnTo>
                  <a:lnTo>
                    <a:pt x="18395" y="4343400"/>
                  </a:lnTo>
                  <a:lnTo>
                    <a:pt x="14111" y="4292600"/>
                  </a:lnTo>
                  <a:lnTo>
                    <a:pt x="10387" y="4241800"/>
                  </a:lnTo>
                  <a:lnTo>
                    <a:pt x="7227" y="4203700"/>
                  </a:lnTo>
                  <a:lnTo>
                    <a:pt x="4634" y="4152900"/>
                  </a:lnTo>
                  <a:lnTo>
                    <a:pt x="2611" y="4102100"/>
                  </a:lnTo>
                  <a:lnTo>
                    <a:pt x="1162" y="4051300"/>
                  </a:lnTo>
                  <a:lnTo>
                    <a:pt x="291" y="4013200"/>
                  </a:lnTo>
                  <a:lnTo>
                    <a:pt x="0" y="3962400"/>
                  </a:lnTo>
                  <a:lnTo>
                    <a:pt x="291" y="3911600"/>
                  </a:lnTo>
                  <a:lnTo>
                    <a:pt x="1162" y="3860800"/>
                  </a:lnTo>
                  <a:lnTo>
                    <a:pt x="2611" y="3810000"/>
                  </a:lnTo>
                  <a:lnTo>
                    <a:pt x="4634" y="3759200"/>
                  </a:lnTo>
                  <a:lnTo>
                    <a:pt x="7227" y="3721100"/>
                  </a:lnTo>
                  <a:lnTo>
                    <a:pt x="10387" y="3670300"/>
                  </a:lnTo>
                  <a:lnTo>
                    <a:pt x="14111" y="3619500"/>
                  </a:lnTo>
                  <a:lnTo>
                    <a:pt x="18395" y="3568700"/>
                  </a:lnTo>
                  <a:lnTo>
                    <a:pt x="23236" y="3530600"/>
                  </a:lnTo>
                  <a:lnTo>
                    <a:pt x="28632" y="3479800"/>
                  </a:lnTo>
                  <a:lnTo>
                    <a:pt x="34578" y="3429000"/>
                  </a:lnTo>
                  <a:lnTo>
                    <a:pt x="41071" y="3390900"/>
                  </a:lnTo>
                  <a:lnTo>
                    <a:pt x="48108" y="3340100"/>
                  </a:lnTo>
                  <a:lnTo>
                    <a:pt x="55686" y="3289300"/>
                  </a:lnTo>
                  <a:lnTo>
                    <a:pt x="63801" y="3251200"/>
                  </a:lnTo>
                  <a:lnTo>
                    <a:pt x="72450" y="3200400"/>
                  </a:lnTo>
                  <a:lnTo>
                    <a:pt x="81630" y="3149600"/>
                  </a:lnTo>
                  <a:lnTo>
                    <a:pt x="91337" y="3111500"/>
                  </a:lnTo>
                  <a:lnTo>
                    <a:pt x="101568" y="3060700"/>
                  </a:lnTo>
                  <a:lnTo>
                    <a:pt x="112320" y="3022600"/>
                  </a:lnTo>
                  <a:lnTo>
                    <a:pt x="123589" y="2971800"/>
                  </a:lnTo>
                  <a:lnTo>
                    <a:pt x="135372" y="2933700"/>
                  </a:lnTo>
                  <a:lnTo>
                    <a:pt x="147667" y="2882900"/>
                  </a:lnTo>
                  <a:lnTo>
                    <a:pt x="160468" y="2844800"/>
                  </a:lnTo>
                  <a:lnTo>
                    <a:pt x="173774" y="2794000"/>
                  </a:lnTo>
                  <a:lnTo>
                    <a:pt x="187581" y="2755900"/>
                  </a:lnTo>
                  <a:lnTo>
                    <a:pt x="201885" y="2705100"/>
                  </a:lnTo>
                  <a:lnTo>
                    <a:pt x="216683" y="2667000"/>
                  </a:lnTo>
                  <a:lnTo>
                    <a:pt x="231973" y="2616200"/>
                  </a:lnTo>
                  <a:lnTo>
                    <a:pt x="247750" y="2578100"/>
                  </a:lnTo>
                  <a:lnTo>
                    <a:pt x="264011" y="2540000"/>
                  </a:lnTo>
                  <a:lnTo>
                    <a:pt x="280753" y="2489200"/>
                  </a:lnTo>
                  <a:lnTo>
                    <a:pt x="297973" y="2451100"/>
                  </a:lnTo>
                  <a:lnTo>
                    <a:pt x="315667" y="2400300"/>
                  </a:lnTo>
                  <a:lnTo>
                    <a:pt x="333832" y="2362200"/>
                  </a:lnTo>
                  <a:lnTo>
                    <a:pt x="352465" y="2324100"/>
                  </a:lnTo>
                  <a:lnTo>
                    <a:pt x="371562" y="2286000"/>
                  </a:lnTo>
                  <a:lnTo>
                    <a:pt x="391120" y="2235200"/>
                  </a:lnTo>
                  <a:lnTo>
                    <a:pt x="411137" y="2197100"/>
                  </a:lnTo>
                  <a:lnTo>
                    <a:pt x="431607" y="2159000"/>
                  </a:lnTo>
                  <a:lnTo>
                    <a:pt x="452529" y="2120900"/>
                  </a:lnTo>
                  <a:lnTo>
                    <a:pt x="473898" y="2082800"/>
                  </a:lnTo>
                  <a:lnTo>
                    <a:pt x="495712" y="2044700"/>
                  </a:lnTo>
                  <a:lnTo>
                    <a:pt x="517968" y="1993900"/>
                  </a:lnTo>
                  <a:lnTo>
                    <a:pt x="540661" y="1955800"/>
                  </a:lnTo>
                  <a:lnTo>
                    <a:pt x="563789" y="1917700"/>
                  </a:lnTo>
                  <a:lnTo>
                    <a:pt x="587348" y="1879600"/>
                  </a:lnTo>
                  <a:lnTo>
                    <a:pt x="611334" y="1841500"/>
                  </a:lnTo>
                  <a:lnTo>
                    <a:pt x="635746" y="1803400"/>
                  </a:lnTo>
                  <a:lnTo>
                    <a:pt x="660579" y="1765300"/>
                  </a:lnTo>
                  <a:lnTo>
                    <a:pt x="685830" y="1727200"/>
                  </a:lnTo>
                  <a:lnTo>
                    <a:pt x="711495" y="1689100"/>
                  </a:lnTo>
                  <a:lnTo>
                    <a:pt x="737572" y="1651000"/>
                  </a:lnTo>
                  <a:lnTo>
                    <a:pt x="764057" y="1625600"/>
                  </a:lnTo>
                  <a:lnTo>
                    <a:pt x="790947" y="1587500"/>
                  </a:lnTo>
                  <a:lnTo>
                    <a:pt x="818238" y="1549400"/>
                  </a:lnTo>
                  <a:lnTo>
                    <a:pt x="845927" y="1511300"/>
                  </a:lnTo>
                  <a:lnTo>
                    <a:pt x="874012" y="1473200"/>
                  </a:lnTo>
                  <a:lnTo>
                    <a:pt x="902487" y="1447800"/>
                  </a:lnTo>
                  <a:lnTo>
                    <a:pt x="931351" y="1409700"/>
                  </a:lnTo>
                  <a:lnTo>
                    <a:pt x="960600" y="1371600"/>
                  </a:lnTo>
                  <a:lnTo>
                    <a:pt x="990230" y="1333500"/>
                  </a:lnTo>
                  <a:lnTo>
                    <a:pt x="1020238" y="1308100"/>
                  </a:lnTo>
                  <a:lnTo>
                    <a:pt x="1050621" y="1270000"/>
                  </a:lnTo>
                  <a:lnTo>
                    <a:pt x="1081376" y="1244600"/>
                  </a:lnTo>
                  <a:lnTo>
                    <a:pt x="1112500" y="1206500"/>
                  </a:lnTo>
                  <a:lnTo>
                    <a:pt x="1143988" y="1168400"/>
                  </a:lnTo>
                  <a:lnTo>
                    <a:pt x="1175838" y="1143000"/>
                  </a:lnTo>
                  <a:lnTo>
                    <a:pt x="1208046" y="1104900"/>
                  </a:lnTo>
                  <a:lnTo>
                    <a:pt x="1273524" y="1054100"/>
                  </a:lnTo>
                  <a:lnTo>
                    <a:pt x="1306788" y="1016000"/>
                  </a:lnTo>
                  <a:lnTo>
                    <a:pt x="1374347" y="965200"/>
                  </a:lnTo>
                  <a:lnTo>
                    <a:pt x="1408635" y="927100"/>
                  </a:lnTo>
                  <a:lnTo>
                    <a:pt x="1478215" y="876300"/>
                  </a:lnTo>
                  <a:lnTo>
                    <a:pt x="1513500" y="838200"/>
                  </a:lnTo>
                  <a:lnTo>
                    <a:pt x="1621291" y="762000"/>
                  </a:lnTo>
                  <a:lnTo>
                    <a:pt x="1731919" y="685800"/>
                  </a:lnTo>
                  <a:lnTo>
                    <a:pt x="1845296" y="609600"/>
                  </a:lnTo>
                  <a:lnTo>
                    <a:pt x="1961331" y="533400"/>
                  </a:lnTo>
                  <a:lnTo>
                    <a:pt x="2000584" y="520700"/>
                  </a:lnTo>
                  <a:lnTo>
                    <a:pt x="2079935" y="469900"/>
                  </a:lnTo>
                  <a:lnTo>
                    <a:pt x="2120025" y="457200"/>
                  </a:lnTo>
                  <a:lnTo>
                    <a:pt x="2201018" y="406400"/>
                  </a:lnTo>
                  <a:lnTo>
                    <a:pt x="2241915" y="393700"/>
                  </a:lnTo>
                  <a:lnTo>
                    <a:pt x="2283074" y="368300"/>
                  </a:lnTo>
                  <a:lnTo>
                    <a:pt x="2324492" y="355600"/>
                  </a:lnTo>
                  <a:lnTo>
                    <a:pt x="2366166" y="330200"/>
                  </a:lnTo>
                  <a:lnTo>
                    <a:pt x="2408092" y="317500"/>
                  </a:lnTo>
                  <a:lnTo>
                    <a:pt x="2450266" y="292100"/>
                  </a:lnTo>
                  <a:lnTo>
                    <a:pt x="2535350" y="266700"/>
                  </a:lnTo>
                  <a:lnTo>
                    <a:pt x="2578252" y="241300"/>
                  </a:lnTo>
                  <a:lnTo>
                    <a:pt x="2840499" y="165100"/>
                  </a:lnTo>
                  <a:lnTo>
                    <a:pt x="2884981" y="139700"/>
                  </a:lnTo>
                  <a:lnTo>
                    <a:pt x="5035093" y="139700"/>
                  </a:lnTo>
                  <a:lnTo>
                    <a:pt x="5079576" y="165100"/>
                  </a:lnTo>
                  <a:lnTo>
                    <a:pt x="5341822" y="241300"/>
                  </a:lnTo>
                  <a:lnTo>
                    <a:pt x="5384724" y="266700"/>
                  </a:lnTo>
                  <a:lnTo>
                    <a:pt x="5469808" y="292100"/>
                  </a:lnTo>
                  <a:lnTo>
                    <a:pt x="5511983" y="317500"/>
                  </a:lnTo>
                  <a:lnTo>
                    <a:pt x="5553909" y="330200"/>
                  </a:lnTo>
                  <a:lnTo>
                    <a:pt x="5595582" y="355600"/>
                  </a:lnTo>
                  <a:lnTo>
                    <a:pt x="5637000" y="368300"/>
                  </a:lnTo>
                  <a:lnTo>
                    <a:pt x="5678159" y="393700"/>
                  </a:lnTo>
                  <a:lnTo>
                    <a:pt x="5719056" y="406400"/>
                  </a:lnTo>
                  <a:lnTo>
                    <a:pt x="5800050" y="457200"/>
                  </a:lnTo>
                  <a:lnTo>
                    <a:pt x="5840140" y="469900"/>
                  </a:lnTo>
                  <a:lnTo>
                    <a:pt x="5919490" y="520700"/>
                  </a:lnTo>
                  <a:lnTo>
                    <a:pt x="5958744" y="533400"/>
                  </a:lnTo>
                  <a:lnTo>
                    <a:pt x="6074106" y="609158"/>
                  </a:lnTo>
                  <a:lnTo>
                    <a:pt x="6074106" y="5216909"/>
                  </a:lnTo>
                  <a:close/>
                </a:path>
              </a:pathLst>
            </a:custGeom>
            <a:solidFill>
              <a:srgbClr val="004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181587" y="2450172"/>
            <a:ext cx="610235" cy="568960"/>
          </a:xfrm>
          <a:custGeom>
            <a:avLst/>
            <a:gdLst/>
            <a:ahLst/>
            <a:cxnLst/>
            <a:rect l="l" t="t" r="r" b="b"/>
            <a:pathLst>
              <a:path w="610235" h="568960">
                <a:moveTo>
                  <a:pt x="519747" y="308698"/>
                </a:moveTo>
                <a:lnTo>
                  <a:pt x="517398" y="273710"/>
                </a:lnTo>
                <a:lnTo>
                  <a:pt x="510552" y="240131"/>
                </a:lnTo>
                <a:lnTo>
                  <a:pt x="499529" y="208254"/>
                </a:lnTo>
                <a:lnTo>
                  <a:pt x="484632" y="178396"/>
                </a:lnTo>
                <a:lnTo>
                  <a:pt x="477862" y="186080"/>
                </a:lnTo>
                <a:lnTo>
                  <a:pt x="451853" y="217398"/>
                </a:lnTo>
                <a:lnTo>
                  <a:pt x="460654" y="238747"/>
                </a:lnTo>
                <a:lnTo>
                  <a:pt x="467131" y="261175"/>
                </a:lnTo>
                <a:lnTo>
                  <a:pt x="471131" y="284543"/>
                </a:lnTo>
                <a:lnTo>
                  <a:pt x="472490" y="308698"/>
                </a:lnTo>
                <a:lnTo>
                  <a:pt x="466877" y="357390"/>
                </a:lnTo>
                <a:lnTo>
                  <a:pt x="450850" y="402120"/>
                </a:lnTo>
                <a:lnTo>
                  <a:pt x="425729" y="441591"/>
                </a:lnTo>
                <a:lnTo>
                  <a:pt x="392785" y="474548"/>
                </a:lnTo>
                <a:lnTo>
                  <a:pt x="353301" y="499668"/>
                </a:lnTo>
                <a:lnTo>
                  <a:pt x="308571" y="515683"/>
                </a:lnTo>
                <a:lnTo>
                  <a:pt x="259880" y="521309"/>
                </a:lnTo>
                <a:lnTo>
                  <a:pt x="217081" y="516991"/>
                </a:lnTo>
                <a:lnTo>
                  <a:pt x="177190" y="504583"/>
                </a:lnTo>
                <a:lnTo>
                  <a:pt x="141084" y="484949"/>
                </a:lnTo>
                <a:lnTo>
                  <a:pt x="109601" y="458965"/>
                </a:lnTo>
                <a:lnTo>
                  <a:pt x="83616" y="427494"/>
                </a:lnTo>
                <a:lnTo>
                  <a:pt x="63995" y="391375"/>
                </a:lnTo>
                <a:lnTo>
                  <a:pt x="51587" y="351485"/>
                </a:lnTo>
                <a:lnTo>
                  <a:pt x="47256" y="308698"/>
                </a:lnTo>
                <a:lnTo>
                  <a:pt x="52882" y="259994"/>
                </a:lnTo>
                <a:lnTo>
                  <a:pt x="68897" y="215265"/>
                </a:lnTo>
                <a:lnTo>
                  <a:pt x="94030" y="175793"/>
                </a:lnTo>
                <a:lnTo>
                  <a:pt x="126974" y="142836"/>
                </a:lnTo>
                <a:lnTo>
                  <a:pt x="166458" y="117716"/>
                </a:lnTo>
                <a:lnTo>
                  <a:pt x="211188" y="101701"/>
                </a:lnTo>
                <a:lnTo>
                  <a:pt x="259880" y="96075"/>
                </a:lnTo>
                <a:lnTo>
                  <a:pt x="289560" y="98145"/>
                </a:lnTo>
                <a:lnTo>
                  <a:pt x="317982" y="104165"/>
                </a:lnTo>
                <a:lnTo>
                  <a:pt x="344893" y="113842"/>
                </a:lnTo>
                <a:lnTo>
                  <a:pt x="369989" y="126898"/>
                </a:lnTo>
                <a:lnTo>
                  <a:pt x="371246" y="125349"/>
                </a:lnTo>
                <a:lnTo>
                  <a:pt x="378523" y="116547"/>
                </a:lnTo>
                <a:lnTo>
                  <a:pt x="385927" y="107810"/>
                </a:lnTo>
                <a:lnTo>
                  <a:pt x="393446" y="99161"/>
                </a:lnTo>
                <a:lnTo>
                  <a:pt x="401027" y="90614"/>
                </a:lnTo>
                <a:lnTo>
                  <a:pt x="369125" y="72936"/>
                </a:lnTo>
                <a:lnTo>
                  <a:pt x="334708" y="59817"/>
                </a:lnTo>
                <a:lnTo>
                  <a:pt x="298157" y="51638"/>
                </a:lnTo>
                <a:lnTo>
                  <a:pt x="259880" y="48818"/>
                </a:lnTo>
                <a:lnTo>
                  <a:pt x="213220" y="53022"/>
                </a:lnTo>
                <a:lnTo>
                  <a:pt x="169291" y="65112"/>
                </a:lnTo>
                <a:lnTo>
                  <a:pt x="128816" y="84353"/>
                </a:lnTo>
                <a:lnTo>
                  <a:pt x="92544" y="110020"/>
                </a:lnTo>
                <a:lnTo>
                  <a:pt x="61201" y="141351"/>
                </a:lnTo>
                <a:lnTo>
                  <a:pt x="35534" y="177634"/>
                </a:lnTo>
                <a:lnTo>
                  <a:pt x="16294" y="218109"/>
                </a:lnTo>
                <a:lnTo>
                  <a:pt x="4203" y="262039"/>
                </a:lnTo>
                <a:lnTo>
                  <a:pt x="0" y="308698"/>
                </a:lnTo>
                <a:lnTo>
                  <a:pt x="5295" y="360997"/>
                </a:lnTo>
                <a:lnTo>
                  <a:pt x="20459" y="409752"/>
                </a:lnTo>
                <a:lnTo>
                  <a:pt x="44450" y="453885"/>
                </a:lnTo>
                <a:lnTo>
                  <a:pt x="76212" y="492366"/>
                </a:lnTo>
                <a:lnTo>
                  <a:pt x="114681" y="524116"/>
                </a:lnTo>
                <a:lnTo>
                  <a:pt x="158813" y="548106"/>
                </a:lnTo>
                <a:lnTo>
                  <a:pt x="207568" y="563270"/>
                </a:lnTo>
                <a:lnTo>
                  <a:pt x="259880" y="568566"/>
                </a:lnTo>
                <a:lnTo>
                  <a:pt x="306527" y="564375"/>
                </a:lnTo>
                <a:lnTo>
                  <a:pt x="350456" y="552284"/>
                </a:lnTo>
                <a:lnTo>
                  <a:pt x="390931" y="533031"/>
                </a:lnTo>
                <a:lnTo>
                  <a:pt x="427215" y="507365"/>
                </a:lnTo>
                <a:lnTo>
                  <a:pt x="458558" y="476034"/>
                </a:lnTo>
                <a:lnTo>
                  <a:pt x="484212" y="439750"/>
                </a:lnTo>
                <a:lnTo>
                  <a:pt x="503466" y="399275"/>
                </a:lnTo>
                <a:lnTo>
                  <a:pt x="515556" y="355346"/>
                </a:lnTo>
                <a:lnTo>
                  <a:pt x="519747" y="308698"/>
                </a:lnTo>
                <a:close/>
              </a:path>
              <a:path w="610235" h="568960">
                <a:moveTo>
                  <a:pt x="610019" y="43205"/>
                </a:moveTo>
                <a:lnTo>
                  <a:pt x="604443" y="18034"/>
                </a:lnTo>
                <a:lnTo>
                  <a:pt x="585101" y="0"/>
                </a:lnTo>
                <a:lnTo>
                  <a:pt x="558749" y="889"/>
                </a:lnTo>
                <a:lnTo>
                  <a:pt x="515861" y="26123"/>
                </a:lnTo>
                <a:lnTo>
                  <a:pt x="475792" y="55575"/>
                </a:lnTo>
                <a:lnTo>
                  <a:pt x="438416" y="88722"/>
                </a:lnTo>
                <a:lnTo>
                  <a:pt x="403580" y="125018"/>
                </a:lnTo>
                <a:lnTo>
                  <a:pt x="371132" y="163969"/>
                </a:lnTo>
                <a:lnTo>
                  <a:pt x="340931" y="205028"/>
                </a:lnTo>
                <a:lnTo>
                  <a:pt x="312839" y="247700"/>
                </a:lnTo>
                <a:lnTo>
                  <a:pt x="286715" y="291426"/>
                </a:lnTo>
                <a:lnTo>
                  <a:pt x="262407" y="335724"/>
                </a:lnTo>
                <a:lnTo>
                  <a:pt x="257543" y="344919"/>
                </a:lnTo>
                <a:lnTo>
                  <a:pt x="245389" y="332016"/>
                </a:lnTo>
                <a:lnTo>
                  <a:pt x="208127" y="295592"/>
                </a:lnTo>
                <a:lnTo>
                  <a:pt x="154686" y="250393"/>
                </a:lnTo>
                <a:lnTo>
                  <a:pt x="119735" y="230060"/>
                </a:lnTo>
                <a:lnTo>
                  <a:pt x="113309" y="230060"/>
                </a:lnTo>
                <a:lnTo>
                  <a:pt x="84505" y="256247"/>
                </a:lnTo>
                <a:lnTo>
                  <a:pt x="84937" y="268160"/>
                </a:lnTo>
                <a:lnTo>
                  <a:pt x="102196" y="294208"/>
                </a:lnTo>
                <a:lnTo>
                  <a:pt x="122745" y="307632"/>
                </a:lnTo>
                <a:lnTo>
                  <a:pt x="164642" y="342582"/>
                </a:lnTo>
                <a:lnTo>
                  <a:pt x="204457" y="382333"/>
                </a:lnTo>
                <a:lnTo>
                  <a:pt x="235750" y="417068"/>
                </a:lnTo>
                <a:lnTo>
                  <a:pt x="246176" y="429348"/>
                </a:lnTo>
                <a:lnTo>
                  <a:pt x="246710" y="429933"/>
                </a:lnTo>
                <a:lnTo>
                  <a:pt x="253060" y="436270"/>
                </a:lnTo>
                <a:lnTo>
                  <a:pt x="261708" y="439674"/>
                </a:lnTo>
                <a:lnTo>
                  <a:pt x="270891" y="439674"/>
                </a:lnTo>
                <a:lnTo>
                  <a:pt x="316052" y="383806"/>
                </a:lnTo>
                <a:lnTo>
                  <a:pt x="339102" y="341858"/>
                </a:lnTo>
                <a:lnTo>
                  <a:pt x="363080" y="301929"/>
                </a:lnTo>
                <a:lnTo>
                  <a:pt x="385622" y="267068"/>
                </a:lnTo>
                <a:lnTo>
                  <a:pt x="410362" y="231825"/>
                </a:lnTo>
                <a:lnTo>
                  <a:pt x="439153" y="194487"/>
                </a:lnTo>
                <a:lnTo>
                  <a:pt x="474154" y="153530"/>
                </a:lnTo>
                <a:lnTo>
                  <a:pt x="508190" y="120357"/>
                </a:lnTo>
                <a:lnTo>
                  <a:pt x="546696" y="91554"/>
                </a:lnTo>
                <a:lnTo>
                  <a:pt x="595045" y="63703"/>
                </a:lnTo>
                <a:lnTo>
                  <a:pt x="610019" y="43205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81587" y="3579126"/>
            <a:ext cx="610235" cy="568960"/>
          </a:xfrm>
          <a:custGeom>
            <a:avLst/>
            <a:gdLst/>
            <a:ahLst/>
            <a:cxnLst/>
            <a:rect l="l" t="t" r="r" b="b"/>
            <a:pathLst>
              <a:path w="610235" h="568960">
                <a:moveTo>
                  <a:pt x="519747" y="308698"/>
                </a:moveTo>
                <a:lnTo>
                  <a:pt x="517398" y="273710"/>
                </a:lnTo>
                <a:lnTo>
                  <a:pt x="510552" y="240131"/>
                </a:lnTo>
                <a:lnTo>
                  <a:pt x="499529" y="208254"/>
                </a:lnTo>
                <a:lnTo>
                  <a:pt x="484632" y="178409"/>
                </a:lnTo>
                <a:lnTo>
                  <a:pt x="477862" y="186093"/>
                </a:lnTo>
                <a:lnTo>
                  <a:pt x="451853" y="217398"/>
                </a:lnTo>
                <a:lnTo>
                  <a:pt x="460654" y="238747"/>
                </a:lnTo>
                <a:lnTo>
                  <a:pt x="467131" y="261175"/>
                </a:lnTo>
                <a:lnTo>
                  <a:pt x="471131" y="284543"/>
                </a:lnTo>
                <a:lnTo>
                  <a:pt x="472490" y="308698"/>
                </a:lnTo>
                <a:lnTo>
                  <a:pt x="466877" y="357390"/>
                </a:lnTo>
                <a:lnTo>
                  <a:pt x="450850" y="402120"/>
                </a:lnTo>
                <a:lnTo>
                  <a:pt x="425729" y="441604"/>
                </a:lnTo>
                <a:lnTo>
                  <a:pt x="392785" y="474548"/>
                </a:lnTo>
                <a:lnTo>
                  <a:pt x="353301" y="499668"/>
                </a:lnTo>
                <a:lnTo>
                  <a:pt x="308571" y="515696"/>
                </a:lnTo>
                <a:lnTo>
                  <a:pt x="259880" y="521309"/>
                </a:lnTo>
                <a:lnTo>
                  <a:pt x="217081" y="516991"/>
                </a:lnTo>
                <a:lnTo>
                  <a:pt x="177190" y="504583"/>
                </a:lnTo>
                <a:lnTo>
                  <a:pt x="141084" y="484949"/>
                </a:lnTo>
                <a:lnTo>
                  <a:pt x="109601" y="458965"/>
                </a:lnTo>
                <a:lnTo>
                  <a:pt x="83616" y="427494"/>
                </a:lnTo>
                <a:lnTo>
                  <a:pt x="63995" y="391375"/>
                </a:lnTo>
                <a:lnTo>
                  <a:pt x="51587" y="351497"/>
                </a:lnTo>
                <a:lnTo>
                  <a:pt x="47256" y="308698"/>
                </a:lnTo>
                <a:lnTo>
                  <a:pt x="52882" y="260007"/>
                </a:lnTo>
                <a:lnTo>
                  <a:pt x="68897" y="215277"/>
                </a:lnTo>
                <a:lnTo>
                  <a:pt x="94030" y="175793"/>
                </a:lnTo>
                <a:lnTo>
                  <a:pt x="126974" y="142849"/>
                </a:lnTo>
                <a:lnTo>
                  <a:pt x="166458" y="117716"/>
                </a:lnTo>
                <a:lnTo>
                  <a:pt x="211188" y="101701"/>
                </a:lnTo>
                <a:lnTo>
                  <a:pt x="259880" y="96075"/>
                </a:lnTo>
                <a:lnTo>
                  <a:pt x="289560" y="98145"/>
                </a:lnTo>
                <a:lnTo>
                  <a:pt x="317982" y="104165"/>
                </a:lnTo>
                <a:lnTo>
                  <a:pt x="344893" y="113842"/>
                </a:lnTo>
                <a:lnTo>
                  <a:pt x="369989" y="126911"/>
                </a:lnTo>
                <a:lnTo>
                  <a:pt x="371246" y="125349"/>
                </a:lnTo>
                <a:lnTo>
                  <a:pt x="378523" y="116547"/>
                </a:lnTo>
                <a:lnTo>
                  <a:pt x="385927" y="107810"/>
                </a:lnTo>
                <a:lnTo>
                  <a:pt x="393446" y="99161"/>
                </a:lnTo>
                <a:lnTo>
                  <a:pt x="401027" y="90614"/>
                </a:lnTo>
                <a:lnTo>
                  <a:pt x="369125" y="72948"/>
                </a:lnTo>
                <a:lnTo>
                  <a:pt x="334708" y="59817"/>
                </a:lnTo>
                <a:lnTo>
                  <a:pt x="298157" y="51638"/>
                </a:lnTo>
                <a:lnTo>
                  <a:pt x="259880" y="48831"/>
                </a:lnTo>
                <a:lnTo>
                  <a:pt x="213220" y="53022"/>
                </a:lnTo>
                <a:lnTo>
                  <a:pt x="169291" y="65112"/>
                </a:lnTo>
                <a:lnTo>
                  <a:pt x="128816" y="84353"/>
                </a:lnTo>
                <a:lnTo>
                  <a:pt x="92544" y="110020"/>
                </a:lnTo>
                <a:lnTo>
                  <a:pt x="61201" y="141363"/>
                </a:lnTo>
                <a:lnTo>
                  <a:pt x="35534" y="177634"/>
                </a:lnTo>
                <a:lnTo>
                  <a:pt x="16294" y="218109"/>
                </a:lnTo>
                <a:lnTo>
                  <a:pt x="4203" y="262039"/>
                </a:lnTo>
                <a:lnTo>
                  <a:pt x="0" y="308698"/>
                </a:lnTo>
                <a:lnTo>
                  <a:pt x="5295" y="360997"/>
                </a:lnTo>
                <a:lnTo>
                  <a:pt x="20459" y="409752"/>
                </a:lnTo>
                <a:lnTo>
                  <a:pt x="44450" y="453885"/>
                </a:lnTo>
                <a:lnTo>
                  <a:pt x="76212" y="492366"/>
                </a:lnTo>
                <a:lnTo>
                  <a:pt x="114681" y="524129"/>
                </a:lnTo>
                <a:lnTo>
                  <a:pt x="158813" y="548106"/>
                </a:lnTo>
                <a:lnTo>
                  <a:pt x="207568" y="563283"/>
                </a:lnTo>
                <a:lnTo>
                  <a:pt x="259880" y="568566"/>
                </a:lnTo>
                <a:lnTo>
                  <a:pt x="306527" y="564375"/>
                </a:lnTo>
                <a:lnTo>
                  <a:pt x="350456" y="552284"/>
                </a:lnTo>
                <a:lnTo>
                  <a:pt x="390931" y="533031"/>
                </a:lnTo>
                <a:lnTo>
                  <a:pt x="427215" y="507377"/>
                </a:lnTo>
                <a:lnTo>
                  <a:pt x="458558" y="476034"/>
                </a:lnTo>
                <a:lnTo>
                  <a:pt x="484212" y="439750"/>
                </a:lnTo>
                <a:lnTo>
                  <a:pt x="503466" y="399275"/>
                </a:lnTo>
                <a:lnTo>
                  <a:pt x="515556" y="355346"/>
                </a:lnTo>
                <a:lnTo>
                  <a:pt x="519747" y="308698"/>
                </a:lnTo>
                <a:close/>
              </a:path>
              <a:path w="610235" h="568960">
                <a:moveTo>
                  <a:pt x="610019" y="43205"/>
                </a:moveTo>
                <a:lnTo>
                  <a:pt x="604443" y="18046"/>
                </a:lnTo>
                <a:lnTo>
                  <a:pt x="585101" y="0"/>
                </a:lnTo>
                <a:lnTo>
                  <a:pt x="558749" y="889"/>
                </a:lnTo>
                <a:lnTo>
                  <a:pt x="515861" y="26123"/>
                </a:lnTo>
                <a:lnTo>
                  <a:pt x="475792" y="55575"/>
                </a:lnTo>
                <a:lnTo>
                  <a:pt x="438416" y="88722"/>
                </a:lnTo>
                <a:lnTo>
                  <a:pt x="403580" y="125018"/>
                </a:lnTo>
                <a:lnTo>
                  <a:pt x="371132" y="163969"/>
                </a:lnTo>
                <a:lnTo>
                  <a:pt x="340931" y="205041"/>
                </a:lnTo>
                <a:lnTo>
                  <a:pt x="312839" y="247700"/>
                </a:lnTo>
                <a:lnTo>
                  <a:pt x="286715" y="291439"/>
                </a:lnTo>
                <a:lnTo>
                  <a:pt x="262407" y="335724"/>
                </a:lnTo>
                <a:lnTo>
                  <a:pt x="257543" y="344919"/>
                </a:lnTo>
                <a:lnTo>
                  <a:pt x="245389" y="332016"/>
                </a:lnTo>
                <a:lnTo>
                  <a:pt x="208127" y="295592"/>
                </a:lnTo>
                <a:lnTo>
                  <a:pt x="154686" y="250405"/>
                </a:lnTo>
                <a:lnTo>
                  <a:pt x="119735" y="230060"/>
                </a:lnTo>
                <a:lnTo>
                  <a:pt x="113309" y="230060"/>
                </a:lnTo>
                <a:lnTo>
                  <a:pt x="84505" y="256247"/>
                </a:lnTo>
                <a:lnTo>
                  <a:pt x="84937" y="268160"/>
                </a:lnTo>
                <a:lnTo>
                  <a:pt x="102196" y="294208"/>
                </a:lnTo>
                <a:lnTo>
                  <a:pt x="122745" y="307632"/>
                </a:lnTo>
                <a:lnTo>
                  <a:pt x="164642" y="342582"/>
                </a:lnTo>
                <a:lnTo>
                  <a:pt x="204457" y="382333"/>
                </a:lnTo>
                <a:lnTo>
                  <a:pt x="235750" y="417080"/>
                </a:lnTo>
                <a:lnTo>
                  <a:pt x="246176" y="429348"/>
                </a:lnTo>
                <a:lnTo>
                  <a:pt x="246710" y="429933"/>
                </a:lnTo>
                <a:lnTo>
                  <a:pt x="253060" y="436283"/>
                </a:lnTo>
                <a:lnTo>
                  <a:pt x="261708" y="439674"/>
                </a:lnTo>
                <a:lnTo>
                  <a:pt x="270891" y="439674"/>
                </a:lnTo>
                <a:lnTo>
                  <a:pt x="316052" y="383806"/>
                </a:lnTo>
                <a:lnTo>
                  <a:pt x="339102" y="341858"/>
                </a:lnTo>
                <a:lnTo>
                  <a:pt x="363080" y="301929"/>
                </a:lnTo>
                <a:lnTo>
                  <a:pt x="385622" y="267068"/>
                </a:lnTo>
                <a:lnTo>
                  <a:pt x="410362" y="231825"/>
                </a:lnTo>
                <a:lnTo>
                  <a:pt x="439153" y="194487"/>
                </a:lnTo>
                <a:lnTo>
                  <a:pt x="474154" y="153530"/>
                </a:lnTo>
                <a:lnTo>
                  <a:pt x="508190" y="120357"/>
                </a:lnTo>
                <a:lnTo>
                  <a:pt x="546696" y="91567"/>
                </a:lnTo>
                <a:lnTo>
                  <a:pt x="595045" y="63703"/>
                </a:lnTo>
                <a:lnTo>
                  <a:pt x="610019" y="43205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4956" y="2231"/>
            <a:ext cx="15530194" cy="1803400"/>
            <a:chOff x="14956" y="2231"/>
            <a:chExt cx="15530194" cy="1803400"/>
          </a:xfrm>
        </p:grpSpPr>
        <p:sp>
          <p:nvSpPr>
            <p:cNvPr id="11" name="object 11"/>
            <p:cNvSpPr/>
            <p:nvPr/>
          </p:nvSpPr>
          <p:spPr>
            <a:xfrm>
              <a:off x="15630" y="2712"/>
              <a:ext cx="15529560" cy="1612900"/>
            </a:xfrm>
            <a:custGeom>
              <a:avLst/>
              <a:gdLst/>
              <a:ahLst/>
              <a:cxnLst/>
              <a:rect l="l" t="t" r="r" b="b"/>
              <a:pathLst>
                <a:path w="15529560" h="1612900">
                  <a:moveTo>
                    <a:pt x="5491858" y="1600200"/>
                  </a:moveTo>
                  <a:lnTo>
                    <a:pt x="4148696" y="1600200"/>
                  </a:lnTo>
                  <a:lnTo>
                    <a:pt x="4216924" y="1612900"/>
                  </a:lnTo>
                  <a:lnTo>
                    <a:pt x="5432464" y="1612900"/>
                  </a:lnTo>
                  <a:lnTo>
                    <a:pt x="5491858" y="1600200"/>
                  </a:lnTo>
                  <a:close/>
                </a:path>
                <a:path w="15529560" h="1612900">
                  <a:moveTo>
                    <a:pt x="5724476" y="1587500"/>
                  </a:moveTo>
                  <a:lnTo>
                    <a:pt x="3941682" y="1587500"/>
                  </a:lnTo>
                  <a:lnTo>
                    <a:pt x="4011071" y="1600200"/>
                  </a:lnTo>
                  <a:lnTo>
                    <a:pt x="5667075" y="1600200"/>
                  </a:lnTo>
                  <a:lnTo>
                    <a:pt x="5724476" y="1587500"/>
                  </a:lnTo>
                  <a:close/>
                </a:path>
                <a:path w="15529560" h="1612900">
                  <a:moveTo>
                    <a:pt x="5948934" y="1574800"/>
                  </a:moveTo>
                  <a:lnTo>
                    <a:pt x="3731265" y="1574800"/>
                  </a:lnTo>
                  <a:lnTo>
                    <a:pt x="3801774" y="1587500"/>
                  </a:lnTo>
                  <a:lnTo>
                    <a:pt x="5893601" y="1587500"/>
                  </a:lnTo>
                  <a:lnTo>
                    <a:pt x="5948934" y="1574800"/>
                  </a:lnTo>
                  <a:close/>
                </a:path>
                <a:path w="15529560" h="1612900">
                  <a:moveTo>
                    <a:pt x="6111740" y="1562100"/>
                  </a:moveTo>
                  <a:lnTo>
                    <a:pt x="3589161" y="1562100"/>
                  </a:lnTo>
                  <a:lnTo>
                    <a:pt x="3660393" y="1574800"/>
                  </a:lnTo>
                  <a:lnTo>
                    <a:pt x="6058008" y="1574800"/>
                  </a:lnTo>
                  <a:lnTo>
                    <a:pt x="6111740" y="1562100"/>
                  </a:lnTo>
                  <a:close/>
                </a:path>
                <a:path w="15529560" h="1612900">
                  <a:moveTo>
                    <a:pt x="6217570" y="1549400"/>
                  </a:moveTo>
                  <a:lnTo>
                    <a:pt x="3445639" y="1549400"/>
                  </a:lnTo>
                  <a:lnTo>
                    <a:pt x="3517575" y="1562100"/>
                  </a:lnTo>
                  <a:lnTo>
                    <a:pt x="6164929" y="1562100"/>
                  </a:lnTo>
                  <a:lnTo>
                    <a:pt x="6217570" y="1549400"/>
                  </a:lnTo>
                  <a:close/>
                </a:path>
                <a:path w="15529560" h="1612900">
                  <a:moveTo>
                    <a:pt x="6372159" y="1536700"/>
                  </a:moveTo>
                  <a:lnTo>
                    <a:pt x="3300737" y="1536700"/>
                  </a:lnTo>
                  <a:lnTo>
                    <a:pt x="3373358" y="1549400"/>
                  </a:lnTo>
                  <a:lnTo>
                    <a:pt x="6321190" y="1549400"/>
                  </a:lnTo>
                  <a:lnTo>
                    <a:pt x="6372159" y="1536700"/>
                  </a:lnTo>
                  <a:close/>
                </a:path>
                <a:path w="15529560" h="1612900">
                  <a:moveTo>
                    <a:pt x="6570323" y="1511300"/>
                  </a:moveTo>
                  <a:lnTo>
                    <a:pt x="3080881" y="1511300"/>
                  </a:lnTo>
                  <a:lnTo>
                    <a:pt x="3227781" y="1536700"/>
                  </a:lnTo>
                  <a:lnTo>
                    <a:pt x="6422562" y="1536700"/>
                  </a:lnTo>
                  <a:lnTo>
                    <a:pt x="6472393" y="1524000"/>
                  </a:lnTo>
                  <a:lnTo>
                    <a:pt x="6521649" y="1524000"/>
                  </a:lnTo>
                  <a:lnTo>
                    <a:pt x="6570323" y="1511300"/>
                  </a:lnTo>
                  <a:close/>
                </a:path>
                <a:path w="15529560" h="1612900">
                  <a:moveTo>
                    <a:pt x="6981479" y="1460500"/>
                  </a:moveTo>
                  <a:lnTo>
                    <a:pt x="2708089" y="1460500"/>
                  </a:lnTo>
                  <a:lnTo>
                    <a:pt x="3006946" y="1511300"/>
                  </a:lnTo>
                  <a:lnTo>
                    <a:pt x="6665911" y="1511300"/>
                  </a:lnTo>
                  <a:lnTo>
                    <a:pt x="6712815" y="1498600"/>
                  </a:lnTo>
                  <a:lnTo>
                    <a:pt x="6759119" y="1498600"/>
                  </a:lnTo>
                  <a:lnTo>
                    <a:pt x="6804818" y="1485900"/>
                  </a:lnTo>
                  <a:lnTo>
                    <a:pt x="6849909" y="1485900"/>
                  </a:lnTo>
                  <a:lnTo>
                    <a:pt x="6894386" y="1473200"/>
                  </a:lnTo>
                  <a:lnTo>
                    <a:pt x="6938244" y="1473200"/>
                  </a:lnTo>
                  <a:lnTo>
                    <a:pt x="6981479" y="1460500"/>
                  </a:lnTo>
                  <a:close/>
                </a:path>
                <a:path w="15529560" h="1612900">
                  <a:moveTo>
                    <a:pt x="7414577" y="1384300"/>
                  </a:moveTo>
                  <a:lnTo>
                    <a:pt x="2226709" y="1384300"/>
                  </a:lnTo>
                  <a:lnTo>
                    <a:pt x="2327854" y="1409700"/>
                  </a:lnTo>
                  <a:lnTo>
                    <a:pt x="2632619" y="1460500"/>
                  </a:lnTo>
                  <a:lnTo>
                    <a:pt x="7024085" y="1460500"/>
                  </a:lnTo>
                  <a:lnTo>
                    <a:pt x="7066060" y="1447800"/>
                  </a:lnTo>
                  <a:lnTo>
                    <a:pt x="7107396" y="1447800"/>
                  </a:lnTo>
                  <a:lnTo>
                    <a:pt x="7148091" y="1435100"/>
                  </a:lnTo>
                  <a:lnTo>
                    <a:pt x="7188139" y="1435100"/>
                  </a:lnTo>
                  <a:lnTo>
                    <a:pt x="7227535" y="1422400"/>
                  </a:lnTo>
                  <a:lnTo>
                    <a:pt x="7266275" y="1422400"/>
                  </a:lnTo>
                  <a:lnTo>
                    <a:pt x="7304354" y="1409700"/>
                  </a:lnTo>
                  <a:lnTo>
                    <a:pt x="7341767" y="1409700"/>
                  </a:lnTo>
                  <a:lnTo>
                    <a:pt x="7414577" y="1384300"/>
                  </a:lnTo>
                  <a:close/>
                </a:path>
                <a:path w="15529560" h="1612900">
                  <a:moveTo>
                    <a:pt x="7678245" y="1333500"/>
                  </a:moveTo>
                  <a:lnTo>
                    <a:pt x="1974658" y="1333500"/>
                  </a:lnTo>
                  <a:lnTo>
                    <a:pt x="2176206" y="1384300"/>
                  </a:lnTo>
                  <a:lnTo>
                    <a:pt x="7449965" y="1384300"/>
                  </a:lnTo>
                  <a:lnTo>
                    <a:pt x="7484668" y="1371600"/>
                  </a:lnTo>
                  <a:lnTo>
                    <a:pt x="7518682" y="1371600"/>
                  </a:lnTo>
                  <a:lnTo>
                    <a:pt x="7552001" y="1358900"/>
                  </a:lnTo>
                  <a:lnTo>
                    <a:pt x="7584622" y="1358900"/>
                  </a:lnTo>
                  <a:lnTo>
                    <a:pt x="7616540" y="1346200"/>
                  </a:lnTo>
                  <a:lnTo>
                    <a:pt x="7647749" y="1346200"/>
                  </a:lnTo>
                  <a:lnTo>
                    <a:pt x="7678245" y="1333500"/>
                  </a:lnTo>
                  <a:close/>
                </a:path>
                <a:path w="15529560" h="1612900">
                  <a:moveTo>
                    <a:pt x="7965305" y="1270000"/>
                  </a:moveTo>
                  <a:lnTo>
                    <a:pt x="1673727" y="1270000"/>
                  </a:lnTo>
                  <a:lnTo>
                    <a:pt x="1924387" y="1333500"/>
                  </a:lnTo>
                  <a:lnTo>
                    <a:pt x="7708024" y="1333500"/>
                  </a:lnTo>
                  <a:lnTo>
                    <a:pt x="7737081" y="1320800"/>
                  </a:lnTo>
                  <a:lnTo>
                    <a:pt x="7793008" y="1320800"/>
                  </a:lnTo>
                  <a:lnTo>
                    <a:pt x="7819869" y="1308100"/>
                  </a:lnTo>
                  <a:lnTo>
                    <a:pt x="7845989" y="1308100"/>
                  </a:lnTo>
                  <a:lnTo>
                    <a:pt x="7871362" y="1295400"/>
                  </a:lnTo>
                  <a:lnTo>
                    <a:pt x="7895986" y="1295400"/>
                  </a:lnTo>
                  <a:lnTo>
                    <a:pt x="7919854" y="1282700"/>
                  </a:lnTo>
                  <a:lnTo>
                    <a:pt x="7942961" y="1282700"/>
                  </a:lnTo>
                  <a:lnTo>
                    <a:pt x="7965305" y="1270000"/>
                  </a:lnTo>
                  <a:close/>
                </a:path>
                <a:path w="15529560" h="1612900">
                  <a:moveTo>
                    <a:pt x="15529168" y="0"/>
                  </a:moveTo>
                  <a:lnTo>
                    <a:pt x="0" y="0"/>
                  </a:lnTo>
                  <a:lnTo>
                    <a:pt x="0" y="800100"/>
                  </a:lnTo>
                  <a:lnTo>
                    <a:pt x="96970" y="825500"/>
                  </a:lnTo>
                  <a:lnTo>
                    <a:pt x="145524" y="850900"/>
                  </a:lnTo>
                  <a:lnTo>
                    <a:pt x="291466" y="889000"/>
                  </a:lnTo>
                  <a:lnTo>
                    <a:pt x="340207" y="914400"/>
                  </a:lnTo>
                  <a:lnTo>
                    <a:pt x="486705" y="952500"/>
                  </a:lnTo>
                  <a:lnTo>
                    <a:pt x="535631" y="977900"/>
                  </a:lnTo>
                  <a:lnTo>
                    <a:pt x="780956" y="1041400"/>
                  </a:lnTo>
                  <a:lnTo>
                    <a:pt x="830160" y="1066800"/>
                  </a:lnTo>
                  <a:lnTo>
                    <a:pt x="1623734" y="1270000"/>
                  </a:lnTo>
                  <a:lnTo>
                    <a:pt x="8007677" y="1270000"/>
                  </a:lnTo>
                  <a:lnTo>
                    <a:pt x="8027698" y="1257300"/>
                  </a:lnTo>
                  <a:lnTo>
                    <a:pt x="8065382" y="1257300"/>
                  </a:lnTo>
                  <a:lnTo>
                    <a:pt x="8083038" y="1244600"/>
                  </a:lnTo>
                  <a:lnTo>
                    <a:pt x="8115950" y="1244600"/>
                  </a:lnTo>
                  <a:lnTo>
                    <a:pt x="8131197" y="1231900"/>
                  </a:lnTo>
                  <a:lnTo>
                    <a:pt x="8159252" y="1231900"/>
                  </a:lnTo>
                  <a:lnTo>
                    <a:pt x="8184020" y="1219200"/>
                  </a:lnTo>
                  <a:lnTo>
                    <a:pt x="8299347" y="1193800"/>
                  </a:lnTo>
                  <a:lnTo>
                    <a:pt x="8353386" y="1181100"/>
                  </a:lnTo>
                  <a:lnTo>
                    <a:pt x="8405196" y="1168400"/>
                  </a:lnTo>
                  <a:lnTo>
                    <a:pt x="8454917" y="1143000"/>
                  </a:lnTo>
                  <a:lnTo>
                    <a:pt x="8502688" y="1130300"/>
                  </a:lnTo>
                  <a:lnTo>
                    <a:pt x="8548651" y="1117600"/>
                  </a:lnTo>
                  <a:lnTo>
                    <a:pt x="8592944" y="1104900"/>
                  </a:lnTo>
                  <a:lnTo>
                    <a:pt x="8677085" y="1079500"/>
                  </a:lnTo>
                  <a:lnTo>
                    <a:pt x="8756232" y="1054100"/>
                  </a:lnTo>
                  <a:lnTo>
                    <a:pt x="8831506" y="1028700"/>
                  </a:lnTo>
                  <a:lnTo>
                    <a:pt x="9189014" y="901700"/>
                  </a:lnTo>
                  <a:lnTo>
                    <a:pt x="9264590" y="876300"/>
                  </a:lnTo>
                  <a:lnTo>
                    <a:pt x="9344139" y="850900"/>
                  </a:lnTo>
                  <a:lnTo>
                    <a:pt x="9385755" y="838200"/>
                  </a:lnTo>
                  <a:lnTo>
                    <a:pt x="9428784" y="825500"/>
                  </a:lnTo>
                  <a:lnTo>
                    <a:pt x="9473367" y="812800"/>
                  </a:lnTo>
                  <a:lnTo>
                    <a:pt x="9519644" y="800100"/>
                  </a:lnTo>
                  <a:lnTo>
                    <a:pt x="9567755" y="774700"/>
                  </a:lnTo>
                  <a:lnTo>
                    <a:pt x="9617841" y="762000"/>
                  </a:lnTo>
                  <a:lnTo>
                    <a:pt x="9670041" y="749300"/>
                  </a:lnTo>
                  <a:lnTo>
                    <a:pt x="9781344" y="723900"/>
                  </a:lnTo>
                  <a:lnTo>
                    <a:pt x="9840728" y="698500"/>
                  </a:lnTo>
                  <a:lnTo>
                    <a:pt x="9902787" y="685800"/>
                  </a:lnTo>
                  <a:lnTo>
                    <a:pt x="9967661" y="660400"/>
                  </a:lnTo>
                  <a:lnTo>
                    <a:pt x="10106414" y="635000"/>
                  </a:lnTo>
                  <a:lnTo>
                    <a:pt x="10180574" y="609600"/>
                  </a:lnTo>
                  <a:lnTo>
                    <a:pt x="10258109" y="596900"/>
                  </a:lnTo>
                  <a:lnTo>
                    <a:pt x="10428179" y="546100"/>
                  </a:lnTo>
                  <a:lnTo>
                    <a:pt x="11018811" y="406400"/>
                  </a:lnTo>
                  <a:lnTo>
                    <a:pt x="11223010" y="355600"/>
                  </a:lnTo>
                  <a:lnTo>
                    <a:pt x="11273347" y="355600"/>
                  </a:lnTo>
                  <a:lnTo>
                    <a:pt x="11521376" y="292100"/>
                  </a:lnTo>
                  <a:lnTo>
                    <a:pt x="11570339" y="292100"/>
                  </a:lnTo>
                  <a:lnTo>
                    <a:pt x="11667725" y="266700"/>
                  </a:lnTo>
                  <a:lnTo>
                    <a:pt x="11716172" y="266700"/>
                  </a:lnTo>
                  <a:lnTo>
                    <a:pt x="11812637" y="241300"/>
                  </a:lnTo>
                  <a:lnTo>
                    <a:pt x="11860681" y="241300"/>
                  </a:lnTo>
                  <a:lnTo>
                    <a:pt x="11956453" y="215900"/>
                  </a:lnTo>
                  <a:lnTo>
                    <a:pt x="12004206" y="215900"/>
                  </a:lnTo>
                  <a:lnTo>
                    <a:pt x="12051888" y="203200"/>
                  </a:lnTo>
                  <a:lnTo>
                    <a:pt x="12099511" y="203200"/>
                  </a:lnTo>
                  <a:lnTo>
                    <a:pt x="12147088" y="190500"/>
                  </a:lnTo>
                  <a:lnTo>
                    <a:pt x="12194631" y="190500"/>
                  </a:lnTo>
                  <a:lnTo>
                    <a:pt x="12242153" y="177800"/>
                  </a:lnTo>
                  <a:lnTo>
                    <a:pt x="12337183" y="177800"/>
                  </a:lnTo>
                  <a:lnTo>
                    <a:pt x="12384717" y="165100"/>
                  </a:lnTo>
                  <a:lnTo>
                    <a:pt x="12432280" y="165100"/>
                  </a:lnTo>
                  <a:lnTo>
                    <a:pt x="12479884" y="152400"/>
                  </a:lnTo>
                  <a:lnTo>
                    <a:pt x="12670971" y="152400"/>
                  </a:lnTo>
                  <a:lnTo>
                    <a:pt x="12718973" y="139700"/>
                  </a:lnTo>
                  <a:lnTo>
                    <a:pt x="15529168" y="139700"/>
                  </a:lnTo>
                  <a:lnTo>
                    <a:pt x="15529168" y="0"/>
                  </a:lnTo>
                  <a:close/>
                </a:path>
                <a:path w="15529560" h="1612900">
                  <a:moveTo>
                    <a:pt x="15529168" y="139700"/>
                  </a:moveTo>
                  <a:lnTo>
                    <a:pt x="13207514" y="139700"/>
                  </a:lnTo>
                  <a:lnTo>
                    <a:pt x="13257497" y="152400"/>
                  </a:lnTo>
                  <a:lnTo>
                    <a:pt x="13409031" y="152400"/>
                  </a:lnTo>
                  <a:lnTo>
                    <a:pt x="13460112" y="165100"/>
                  </a:lnTo>
                  <a:lnTo>
                    <a:pt x="13573038" y="165100"/>
                  </a:lnTo>
                  <a:lnTo>
                    <a:pt x="13694555" y="190500"/>
                  </a:lnTo>
                  <a:lnTo>
                    <a:pt x="13754527" y="190500"/>
                  </a:lnTo>
                  <a:lnTo>
                    <a:pt x="13813969" y="203200"/>
                  </a:lnTo>
                  <a:lnTo>
                    <a:pt x="13872877" y="203200"/>
                  </a:lnTo>
                  <a:lnTo>
                    <a:pt x="14046365" y="241300"/>
                  </a:lnTo>
                  <a:lnTo>
                    <a:pt x="14103101" y="241300"/>
                  </a:lnTo>
                  <a:lnTo>
                    <a:pt x="14214914" y="266700"/>
                  </a:lnTo>
                  <a:lnTo>
                    <a:pt x="14639467" y="368300"/>
                  </a:lnTo>
                  <a:lnTo>
                    <a:pt x="14933201" y="444500"/>
                  </a:lnTo>
                  <a:lnTo>
                    <a:pt x="14980033" y="469900"/>
                  </a:lnTo>
                  <a:lnTo>
                    <a:pt x="15161161" y="520700"/>
                  </a:lnTo>
                  <a:lnTo>
                    <a:pt x="15204873" y="546100"/>
                  </a:lnTo>
                  <a:lnTo>
                    <a:pt x="15332181" y="584200"/>
                  </a:lnTo>
                  <a:lnTo>
                    <a:pt x="15373328" y="609600"/>
                  </a:lnTo>
                  <a:lnTo>
                    <a:pt x="15492851" y="647700"/>
                  </a:lnTo>
                  <a:lnTo>
                    <a:pt x="15529168" y="660400"/>
                  </a:lnTo>
                  <a:lnTo>
                    <a:pt x="15529168" y="139700"/>
                  </a:lnTo>
                  <a:close/>
                </a:path>
              </a:pathLst>
            </a:custGeom>
            <a:solidFill>
              <a:srgbClr val="004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947" y="2234"/>
              <a:ext cx="15530194" cy="1803400"/>
            </a:xfrm>
            <a:custGeom>
              <a:avLst/>
              <a:gdLst/>
              <a:ahLst/>
              <a:cxnLst/>
              <a:rect l="l" t="t" r="r" b="b"/>
              <a:pathLst>
                <a:path w="15530194" h="1803400">
                  <a:moveTo>
                    <a:pt x="15529840" y="918794"/>
                  </a:moveTo>
                  <a:lnTo>
                    <a:pt x="15475141" y="893940"/>
                  </a:lnTo>
                  <a:lnTo>
                    <a:pt x="15425725" y="872045"/>
                  </a:lnTo>
                  <a:lnTo>
                    <a:pt x="15376119" y="850582"/>
                  </a:lnTo>
                  <a:lnTo>
                    <a:pt x="15326335" y="829538"/>
                  </a:lnTo>
                  <a:lnTo>
                    <a:pt x="15276373" y="808926"/>
                  </a:lnTo>
                  <a:lnTo>
                    <a:pt x="15226233" y="788733"/>
                  </a:lnTo>
                  <a:lnTo>
                    <a:pt x="15175916" y="768972"/>
                  </a:lnTo>
                  <a:lnTo>
                    <a:pt x="15125434" y="749655"/>
                  </a:lnTo>
                  <a:lnTo>
                    <a:pt x="15074799" y="730758"/>
                  </a:lnTo>
                  <a:lnTo>
                    <a:pt x="15023999" y="712304"/>
                  </a:lnTo>
                  <a:lnTo>
                    <a:pt x="14973034" y="694283"/>
                  </a:lnTo>
                  <a:lnTo>
                    <a:pt x="14921916" y="676706"/>
                  </a:lnTo>
                  <a:lnTo>
                    <a:pt x="14870646" y="659561"/>
                  </a:lnTo>
                  <a:lnTo>
                    <a:pt x="14819249" y="642848"/>
                  </a:lnTo>
                  <a:lnTo>
                    <a:pt x="14767713" y="626592"/>
                  </a:lnTo>
                  <a:lnTo>
                    <a:pt x="14716024" y="610768"/>
                  </a:lnTo>
                  <a:lnTo>
                    <a:pt x="14664208" y="595401"/>
                  </a:lnTo>
                  <a:lnTo>
                    <a:pt x="14612252" y="580466"/>
                  </a:lnTo>
                  <a:lnTo>
                    <a:pt x="14560182" y="565975"/>
                  </a:lnTo>
                  <a:lnTo>
                    <a:pt x="14507985" y="551929"/>
                  </a:lnTo>
                  <a:lnTo>
                    <a:pt x="14455674" y="538340"/>
                  </a:lnTo>
                  <a:lnTo>
                    <a:pt x="14403248" y="525195"/>
                  </a:lnTo>
                  <a:lnTo>
                    <a:pt x="14350708" y="512508"/>
                  </a:lnTo>
                  <a:lnTo>
                    <a:pt x="14298067" y="500265"/>
                  </a:lnTo>
                  <a:lnTo>
                    <a:pt x="14245298" y="488467"/>
                  </a:lnTo>
                  <a:lnTo>
                    <a:pt x="14192453" y="477126"/>
                  </a:lnTo>
                  <a:lnTo>
                    <a:pt x="14139520" y="466242"/>
                  </a:lnTo>
                  <a:lnTo>
                    <a:pt x="14086485" y="455815"/>
                  </a:lnTo>
                  <a:lnTo>
                    <a:pt x="14033360" y="445846"/>
                  </a:lnTo>
                  <a:lnTo>
                    <a:pt x="13980147" y="436321"/>
                  </a:lnTo>
                  <a:lnTo>
                    <a:pt x="13926858" y="427253"/>
                  </a:lnTo>
                  <a:lnTo>
                    <a:pt x="13873493" y="418642"/>
                  </a:lnTo>
                  <a:lnTo>
                    <a:pt x="13820064" y="410502"/>
                  </a:lnTo>
                  <a:lnTo>
                    <a:pt x="13766572" y="402805"/>
                  </a:lnTo>
                  <a:lnTo>
                    <a:pt x="13713016" y="395579"/>
                  </a:lnTo>
                  <a:lnTo>
                    <a:pt x="13659384" y="388797"/>
                  </a:lnTo>
                  <a:lnTo>
                    <a:pt x="13605688" y="382485"/>
                  </a:lnTo>
                  <a:lnTo>
                    <a:pt x="13551954" y="376631"/>
                  </a:lnTo>
                  <a:lnTo>
                    <a:pt x="13498182" y="371246"/>
                  </a:lnTo>
                  <a:lnTo>
                    <a:pt x="13444360" y="366318"/>
                  </a:lnTo>
                  <a:lnTo>
                    <a:pt x="13390499" y="361848"/>
                  </a:lnTo>
                  <a:lnTo>
                    <a:pt x="13336588" y="357835"/>
                  </a:lnTo>
                  <a:lnTo>
                    <a:pt x="13282638" y="354291"/>
                  </a:lnTo>
                  <a:lnTo>
                    <a:pt x="13228676" y="351205"/>
                  </a:lnTo>
                  <a:lnTo>
                    <a:pt x="13174701" y="348576"/>
                  </a:lnTo>
                  <a:lnTo>
                    <a:pt x="13120700" y="346417"/>
                  </a:lnTo>
                  <a:lnTo>
                    <a:pt x="13066675" y="344728"/>
                  </a:lnTo>
                  <a:lnTo>
                    <a:pt x="13012636" y="343496"/>
                  </a:lnTo>
                  <a:lnTo>
                    <a:pt x="12958572" y="342722"/>
                  </a:lnTo>
                  <a:lnTo>
                    <a:pt x="12904521" y="342417"/>
                  </a:lnTo>
                  <a:lnTo>
                    <a:pt x="12850482" y="342582"/>
                  </a:lnTo>
                  <a:lnTo>
                    <a:pt x="12796431" y="343204"/>
                  </a:lnTo>
                  <a:lnTo>
                    <a:pt x="12742393" y="344284"/>
                  </a:lnTo>
                  <a:lnTo>
                    <a:pt x="12688354" y="345833"/>
                  </a:lnTo>
                  <a:lnTo>
                    <a:pt x="12634341" y="347840"/>
                  </a:lnTo>
                  <a:lnTo>
                    <a:pt x="12580341" y="350316"/>
                  </a:lnTo>
                  <a:lnTo>
                    <a:pt x="12526378" y="353250"/>
                  </a:lnTo>
                  <a:lnTo>
                    <a:pt x="12472441" y="356641"/>
                  </a:lnTo>
                  <a:lnTo>
                    <a:pt x="12418530" y="360502"/>
                  </a:lnTo>
                  <a:lnTo>
                    <a:pt x="12364644" y="364820"/>
                  </a:lnTo>
                  <a:lnTo>
                    <a:pt x="12310796" y="369608"/>
                  </a:lnTo>
                  <a:lnTo>
                    <a:pt x="12257011" y="374853"/>
                  </a:lnTo>
                  <a:lnTo>
                    <a:pt x="12203265" y="380555"/>
                  </a:lnTo>
                  <a:lnTo>
                    <a:pt x="12149569" y="386727"/>
                  </a:lnTo>
                  <a:lnTo>
                    <a:pt x="12095925" y="393357"/>
                  </a:lnTo>
                  <a:lnTo>
                    <a:pt x="12042331" y="400443"/>
                  </a:lnTo>
                  <a:lnTo>
                    <a:pt x="11988800" y="407987"/>
                  </a:lnTo>
                  <a:lnTo>
                    <a:pt x="11935346" y="415988"/>
                  </a:lnTo>
                  <a:lnTo>
                    <a:pt x="11881968" y="424446"/>
                  </a:lnTo>
                  <a:lnTo>
                    <a:pt x="11828666" y="433362"/>
                  </a:lnTo>
                  <a:lnTo>
                    <a:pt x="11775427" y="442734"/>
                  </a:lnTo>
                  <a:lnTo>
                    <a:pt x="11722278" y="452564"/>
                  </a:lnTo>
                  <a:lnTo>
                    <a:pt x="11669205" y="462851"/>
                  </a:lnTo>
                  <a:lnTo>
                    <a:pt x="11616233" y="473595"/>
                  </a:lnTo>
                  <a:lnTo>
                    <a:pt x="11563363" y="484784"/>
                  </a:lnTo>
                  <a:lnTo>
                    <a:pt x="11510582" y="496430"/>
                  </a:lnTo>
                  <a:lnTo>
                    <a:pt x="11457902" y="508533"/>
                  </a:lnTo>
                  <a:lnTo>
                    <a:pt x="11405324" y="521081"/>
                  </a:lnTo>
                  <a:lnTo>
                    <a:pt x="11352848" y="534085"/>
                  </a:lnTo>
                  <a:lnTo>
                    <a:pt x="11300498" y="547535"/>
                  </a:lnTo>
                  <a:lnTo>
                    <a:pt x="11248276" y="561428"/>
                  </a:lnTo>
                  <a:lnTo>
                    <a:pt x="11196168" y="575767"/>
                  </a:lnTo>
                  <a:lnTo>
                    <a:pt x="11144174" y="590550"/>
                  </a:lnTo>
                  <a:lnTo>
                    <a:pt x="11092307" y="605790"/>
                  </a:lnTo>
                  <a:lnTo>
                    <a:pt x="11040580" y="621474"/>
                  </a:lnTo>
                  <a:lnTo>
                    <a:pt x="10988980" y="637590"/>
                  </a:lnTo>
                  <a:lnTo>
                    <a:pt x="10937532" y="654151"/>
                  </a:lnTo>
                  <a:lnTo>
                    <a:pt x="10886237" y="671156"/>
                  </a:lnTo>
                  <a:lnTo>
                    <a:pt x="10835081" y="688594"/>
                  </a:lnTo>
                  <a:lnTo>
                    <a:pt x="10784065" y="706488"/>
                  </a:lnTo>
                  <a:lnTo>
                    <a:pt x="10812780" y="698881"/>
                  </a:lnTo>
                  <a:lnTo>
                    <a:pt x="10842346" y="691210"/>
                  </a:lnTo>
                  <a:lnTo>
                    <a:pt x="10903979" y="675678"/>
                  </a:lnTo>
                  <a:lnTo>
                    <a:pt x="10968876" y="660031"/>
                  </a:lnTo>
                  <a:lnTo>
                    <a:pt x="11036986" y="644372"/>
                  </a:lnTo>
                  <a:lnTo>
                    <a:pt x="11108220" y="628827"/>
                  </a:lnTo>
                  <a:lnTo>
                    <a:pt x="11182541" y="613511"/>
                  </a:lnTo>
                  <a:lnTo>
                    <a:pt x="11220831" y="605967"/>
                  </a:lnTo>
                  <a:lnTo>
                    <a:pt x="11259871" y="598538"/>
                  </a:lnTo>
                  <a:lnTo>
                    <a:pt x="11299647" y="591223"/>
                  </a:lnTo>
                  <a:lnTo>
                    <a:pt x="11340148" y="584034"/>
                  </a:lnTo>
                  <a:lnTo>
                    <a:pt x="11381359" y="576986"/>
                  </a:lnTo>
                  <a:lnTo>
                    <a:pt x="11423294" y="570115"/>
                  </a:lnTo>
                  <a:lnTo>
                    <a:pt x="11465928" y="563410"/>
                  </a:lnTo>
                  <a:lnTo>
                    <a:pt x="11509261" y="556895"/>
                  </a:lnTo>
                  <a:lnTo>
                    <a:pt x="11553266" y="550595"/>
                  </a:lnTo>
                  <a:lnTo>
                    <a:pt x="11597958" y="544512"/>
                  </a:lnTo>
                  <a:lnTo>
                    <a:pt x="11643322" y="538657"/>
                  </a:lnTo>
                  <a:lnTo>
                    <a:pt x="11689347" y="533057"/>
                  </a:lnTo>
                  <a:lnTo>
                    <a:pt x="11736032" y="527723"/>
                  </a:lnTo>
                  <a:lnTo>
                    <a:pt x="11783352" y="522668"/>
                  </a:lnTo>
                  <a:lnTo>
                    <a:pt x="11831320" y="517906"/>
                  </a:lnTo>
                  <a:lnTo>
                    <a:pt x="11879910" y="513461"/>
                  </a:lnTo>
                  <a:lnTo>
                    <a:pt x="11929123" y="509333"/>
                  </a:lnTo>
                  <a:lnTo>
                    <a:pt x="11978945" y="505536"/>
                  </a:lnTo>
                  <a:lnTo>
                    <a:pt x="12029364" y="502107"/>
                  </a:lnTo>
                  <a:lnTo>
                    <a:pt x="12080392" y="499046"/>
                  </a:lnTo>
                  <a:lnTo>
                    <a:pt x="12132005" y="496366"/>
                  </a:lnTo>
                  <a:lnTo>
                    <a:pt x="12184202" y="494080"/>
                  </a:lnTo>
                  <a:lnTo>
                    <a:pt x="12236971" y="492213"/>
                  </a:lnTo>
                  <a:lnTo>
                    <a:pt x="12290298" y="490778"/>
                  </a:lnTo>
                  <a:lnTo>
                    <a:pt x="12344171" y="489775"/>
                  </a:lnTo>
                  <a:lnTo>
                    <a:pt x="12398604" y="489242"/>
                  </a:lnTo>
                  <a:lnTo>
                    <a:pt x="12453569" y="489178"/>
                  </a:lnTo>
                  <a:lnTo>
                    <a:pt x="12509068" y="489597"/>
                  </a:lnTo>
                  <a:lnTo>
                    <a:pt x="12565101" y="490524"/>
                  </a:lnTo>
                  <a:lnTo>
                    <a:pt x="12621628" y="491959"/>
                  </a:lnTo>
                  <a:lnTo>
                    <a:pt x="12678677" y="493941"/>
                  </a:lnTo>
                  <a:lnTo>
                    <a:pt x="12736208" y="496455"/>
                  </a:lnTo>
                  <a:lnTo>
                    <a:pt x="12794247" y="499541"/>
                  </a:lnTo>
                  <a:lnTo>
                    <a:pt x="12852756" y="503199"/>
                  </a:lnTo>
                  <a:lnTo>
                    <a:pt x="12911735" y="507453"/>
                  </a:lnTo>
                  <a:lnTo>
                    <a:pt x="12971183" y="512305"/>
                  </a:lnTo>
                  <a:lnTo>
                    <a:pt x="13031089" y="517779"/>
                  </a:lnTo>
                  <a:lnTo>
                    <a:pt x="13091440" y="523900"/>
                  </a:lnTo>
                  <a:lnTo>
                    <a:pt x="13152234" y="530669"/>
                  </a:lnTo>
                  <a:lnTo>
                    <a:pt x="13213461" y="538099"/>
                  </a:lnTo>
                  <a:lnTo>
                    <a:pt x="13275120" y="546201"/>
                  </a:lnTo>
                  <a:lnTo>
                    <a:pt x="13337185" y="555015"/>
                  </a:lnTo>
                  <a:lnTo>
                    <a:pt x="13399656" y="564527"/>
                  </a:lnTo>
                  <a:lnTo>
                    <a:pt x="13462534" y="574776"/>
                  </a:lnTo>
                  <a:lnTo>
                    <a:pt x="13525792" y="585762"/>
                  </a:lnTo>
                  <a:lnTo>
                    <a:pt x="13589432" y="597496"/>
                  </a:lnTo>
                  <a:lnTo>
                    <a:pt x="13653465" y="610006"/>
                  </a:lnTo>
                  <a:lnTo>
                    <a:pt x="13717842" y="623290"/>
                  </a:lnTo>
                  <a:lnTo>
                    <a:pt x="13782586" y="637387"/>
                  </a:lnTo>
                  <a:lnTo>
                    <a:pt x="13847686" y="652284"/>
                  </a:lnTo>
                  <a:lnTo>
                    <a:pt x="13897585" y="664260"/>
                  </a:lnTo>
                  <a:lnTo>
                    <a:pt x="13947356" y="676643"/>
                  </a:lnTo>
                  <a:lnTo>
                    <a:pt x="13996988" y="689406"/>
                  </a:lnTo>
                  <a:lnTo>
                    <a:pt x="14046492" y="702589"/>
                  </a:lnTo>
                  <a:lnTo>
                    <a:pt x="14095870" y="716165"/>
                  </a:lnTo>
                  <a:lnTo>
                    <a:pt x="14145108" y="730135"/>
                  </a:lnTo>
                  <a:lnTo>
                    <a:pt x="14194219" y="744512"/>
                  </a:lnTo>
                  <a:lnTo>
                    <a:pt x="14243203" y="759282"/>
                  </a:lnTo>
                  <a:lnTo>
                    <a:pt x="14292047" y="774458"/>
                  </a:lnTo>
                  <a:lnTo>
                    <a:pt x="14340764" y="790041"/>
                  </a:lnTo>
                  <a:lnTo>
                    <a:pt x="14389354" y="806005"/>
                  </a:lnTo>
                  <a:lnTo>
                    <a:pt x="14437805" y="822388"/>
                  </a:lnTo>
                  <a:lnTo>
                    <a:pt x="14486128" y="839152"/>
                  </a:lnTo>
                  <a:lnTo>
                    <a:pt x="14534312" y="856335"/>
                  </a:lnTo>
                  <a:lnTo>
                    <a:pt x="14582369" y="873899"/>
                  </a:lnTo>
                  <a:lnTo>
                    <a:pt x="14630299" y="891882"/>
                  </a:lnTo>
                  <a:lnTo>
                    <a:pt x="14678101" y="910247"/>
                  </a:lnTo>
                  <a:lnTo>
                    <a:pt x="14725764" y="929017"/>
                  </a:lnTo>
                  <a:lnTo>
                    <a:pt x="14773301" y="948194"/>
                  </a:lnTo>
                  <a:lnTo>
                    <a:pt x="14820697" y="967765"/>
                  </a:lnTo>
                  <a:lnTo>
                    <a:pt x="14867966" y="987742"/>
                  </a:lnTo>
                  <a:lnTo>
                    <a:pt x="14915071" y="1008100"/>
                  </a:lnTo>
                  <a:lnTo>
                    <a:pt x="14961985" y="1028827"/>
                  </a:lnTo>
                  <a:lnTo>
                    <a:pt x="15008682" y="1049934"/>
                  </a:lnTo>
                  <a:lnTo>
                    <a:pt x="15055203" y="1071397"/>
                  </a:lnTo>
                  <a:lnTo>
                    <a:pt x="15101507" y="1093241"/>
                  </a:lnTo>
                  <a:lnTo>
                    <a:pt x="15147620" y="1115466"/>
                  </a:lnTo>
                  <a:lnTo>
                    <a:pt x="15193544" y="1138047"/>
                  </a:lnTo>
                  <a:lnTo>
                    <a:pt x="15239264" y="1161008"/>
                  </a:lnTo>
                  <a:lnTo>
                    <a:pt x="15284780" y="1184338"/>
                  </a:lnTo>
                  <a:lnTo>
                    <a:pt x="15330107" y="1208036"/>
                  </a:lnTo>
                  <a:lnTo>
                    <a:pt x="15375230" y="1232103"/>
                  </a:lnTo>
                  <a:lnTo>
                    <a:pt x="15420150" y="1256550"/>
                  </a:lnTo>
                  <a:lnTo>
                    <a:pt x="15464879" y="1281366"/>
                  </a:lnTo>
                  <a:lnTo>
                    <a:pt x="15509405" y="1306550"/>
                  </a:lnTo>
                  <a:lnTo>
                    <a:pt x="15529840" y="1318336"/>
                  </a:lnTo>
                  <a:lnTo>
                    <a:pt x="15529840" y="918794"/>
                  </a:lnTo>
                  <a:close/>
                </a:path>
                <a:path w="15530194" h="1803400">
                  <a:moveTo>
                    <a:pt x="15529840" y="0"/>
                  </a:moveTo>
                  <a:lnTo>
                    <a:pt x="11010417" y="0"/>
                  </a:lnTo>
                  <a:lnTo>
                    <a:pt x="10982782" y="12700"/>
                  </a:lnTo>
                  <a:lnTo>
                    <a:pt x="10903179" y="38100"/>
                  </a:lnTo>
                  <a:lnTo>
                    <a:pt x="10863224" y="63500"/>
                  </a:lnTo>
                  <a:lnTo>
                    <a:pt x="10782719" y="88900"/>
                  </a:lnTo>
                  <a:lnTo>
                    <a:pt x="10618038" y="152400"/>
                  </a:lnTo>
                  <a:lnTo>
                    <a:pt x="10533075" y="177800"/>
                  </a:lnTo>
                  <a:lnTo>
                    <a:pt x="10489768" y="203200"/>
                  </a:lnTo>
                  <a:lnTo>
                    <a:pt x="10355936" y="241300"/>
                  </a:lnTo>
                  <a:lnTo>
                    <a:pt x="10309860" y="266700"/>
                  </a:lnTo>
                  <a:lnTo>
                    <a:pt x="10215220" y="292100"/>
                  </a:lnTo>
                  <a:lnTo>
                    <a:pt x="10166553" y="317500"/>
                  </a:lnTo>
                  <a:lnTo>
                    <a:pt x="10116934" y="330200"/>
                  </a:lnTo>
                  <a:lnTo>
                    <a:pt x="10066287" y="355600"/>
                  </a:lnTo>
                  <a:lnTo>
                    <a:pt x="9961778" y="381000"/>
                  </a:lnTo>
                  <a:lnTo>
                    <a:pt x="9907816" y="406400"/>
                  </a:lnTo>
                  <a:lnTo>
                    <a:pt x="9852647" y="419100"/>
                  </a:lnTo>
                  <a:lnTo>
                    <a:pt x="9796208" y="444500"/>
                  </a:lnTo>
                  <a:lnTo>
                    <a:pt x="9738474" y="457200"/>
                  </a:lnTo>
                  <a:lnTo>
                    <a:pt x="9679381" y="482600"/>
                  </a:lnTo>
                  <a:lnTo>
                    <a:pt x="9618891" y="495300"/>
                  </a:lnTo>
                  <a:lnTo>
                    <a:pt x="9556940" y="520700"/>
                  </a:lnTo>
                  <a:lnTo>
                    <a:pt x="9493479" y="533400"/>
                  </a:lnTo>
                  <a:lnTo>
                    <a:pt x="9428480" y="558800"/>
                  </a:lnTo>
                  <a:lnTo>
                    <a:pt x="9338754" y="584200"/>
                  </a:lnTo>
                  <a:lnTo>
                    <a:pt x="9276461" y="596900"/>
                  </a:lnTo>
                  <a:lnTo>
                    <a:pt x="9212224" y="622300"/>
                  </a:lnTo>
                  <a:lnTo>
                    <a:pt x="9179382" y="622300"/>
                  </a:lnTo>
                  <a:lnTo>
                    <a:pt x="9077985" y="660400"/>
                  </a:lnTo>
                  <a:lnTo>
                    <a:pt x="9043251" y="660400"/>
                  </a:lnTo>
                  <a:lnTo>
                    <a:pt x="8899703" y="711200"/>
                  </a:lnTo>
                  <a:lnTo>
                    <a:pt x="8862682" y="711200"/>
                  </a:lnTo>
                  <a:lnTo>
                    <a:pt x="8670912" y="774700"/>
                  </a:lnTo>
                  <a:lnTo>
                    <a:pt x="8631250" y="774700"/>
                  </a:lnTo>
                  <a:lnTo>
                    <a:pt x="8384426" y="850900"/>
                  </a:lnTo>
                  <a:lnTo>
                    <a:pt x="8341855" y="850900"/>
                  </a:lnTo>
                  <a:lnTo>
                    <a:pt x="8122945" y="914400"/>
                  </a:lnTo>
                  <a:lnTo>
                    <a:pt x="8078000" y="914400"/>
                  </a:lnTo>
                  <a:lnTo>
                    <a:pt x="7894371" y="965200"/>
                  </a:lnTo>
                  <a:lnTo>
                    <a:pt x="7847533" y="965200"/>
                  </a:lnTo>
                  <a:lnTo>
                    <a:pt x="7656525" y="1016000"/>
                  </a:lnTo>
                  <a:lnTo>
                    <a:pt x="7607884" y="1016000"/>
                  </a:lnTo>
                  <a:lnTo>
                    <a:pt x="7459866" y="1054100"/>
                  </a:lnTo>
                  <a:lnTo>
                    <a:pt x="7409840" y="1054100"/>
                  </a:lnTo>
                  <a:lnTo>
                    <a:pt x="7257758" y="1092200"/>
                  </a:lnTo>
                  <a:lnTo>
                    <a:pt x="7206399" y="1092200"/>
                  </a:lnTo>
                  <a:lnTo>
                    <a:pt x="7102729" y="1117600"/>
                  </a:lnTo>
                  <a:lnTo>
                    <a:pt x="7050418" y="1117600"/>
                  </a:lnTo>
                  <a:lnTo>
                    <a:pt x="6944855" y="1143000"/>
                  </a:lnTo>
                  <a:lnTo>
                    <a:pt x="6891617" y="1143000"/>
                  </a:lnTo>
                  <a:lnTo>
                    <a:pt x="6838061" y="1155700"/>
                  </a:lnTo>
                  <a:lnTo>
                    <a:pt x="6784226" y="1155700"/>
                  </a:lnTo>
                  <a:lnTo>
                    <a:pt x="6675641" y="1181100"/>
                  </a:lnTo>
                  <a:lnTo>
                    <a:pt x="6620916" y="1181100"/>
                  </a:lnTo>
                  <a:lnTo>
                    <a:pt x="6565900" y="1193800"/>
                  </a:lnTo>
                  <a:lnTo>
                    <a:pt x="6510604" y="1193800"/>
                  </a:lnTo>
                  <a:lnTo>
                    <a:pt x="6455029" y="1206500"/>
                  </a:lnTo>
                  <a:lnTo>
                    <a:pt x="6399174" y="1206500"/>
                  </a:lnTo>
                  <a:lnTo>
                    <a:pt x="6343040" y="1219200"/>
                  </a:lnTo>
                  <a:lnTo>
                    <a:pt x="6229985" y="1219200"/>
                  </a:lnTo>
                  <a:lnTo>
                    <a:pt x="6173063" y="1231900"/>
                  </a:lnTo>
                  <a:lnTo>
                    <a:pt x="6115875" y="1231900"/>
                  </a:lnTo>
                  <a:lnTo>
                    <a:pt x="6058433" y="1244600"/>
                  </a:lnTo>
                  <a:lnTo>
                    <a:pt x="5942787" y="1244600"/>
                  </a:lnTo>
                  <a:lnTo>
                    <a:pt x="5884596" y="1257300"/>
                  </a:lnTo>
                  <a:lnTo>
                    <a:pt x="5708574" y="1257300"/>
                  </a:lnTo>
                  <a:lnTo>
                    <a:pt x="5649430" y="1270000"/>
                  </a:lnTo>
                  <a:lnTo>
                    <a:pt x="5289867" y="1270000"/>
                  </a:lnTo>
                  <a:lnTo>
                    <a:pt x="5229174" y="1282700"/>
                  </a:lnTo>
                  <a:lnTo>
                    <a:pt x="5107203" y="1282700"/>
                  </a:lnTo>
                  <a:lnTo>
                    <a:pt x="5045913" y="1270000"/>
                  </a:lnTo>
                  <a:lnTo>
                    <a:pt x="4674171" y="1270000"/>
                  </a:lnTo>
                  <a:lnTo>
                    <a:pt x="4611573" y="1257300"/>
                  </a:lnTo>
                  <a:lnTo>
                    <a:pt x="4422775" y="1257300"/>
                  </a:lnTo>
                  <a:lnTo>
                    <a:pt x="4359516" y="1244600"/>
                  </a:lnTo>
                  <a:lnTo>
                    <a:pt x="4296092" y="1244600"/>
                  </a:lnTo>
                  <a:lnTo>
                    <a:pt x="4232516" y="1231900"/>
                  </a:lnTo>
                  <a:lnTo>
                    <a:pt x="4136948" y="1231900"/>
                  </a:lnTo>
                  <a:lnTo>
                    <a:pt x="4104640" y="1219200"/>
                  </a:lnTo>
                  <a:lnTo>
                    <a:pt x="4004970" y="1219200"/>
                  </a:lnTo>
                  <a:lnTo>
                    <a:pt x="3970845" y="1206500"/>
                  </a:lnTo>
                  <a:lnTo>
                    <a:pt x="3901249" y="1206500"/>
                  </a:lnTo>
                  <a:lnTo>
                    <a:pt x="3865778" y="1193800"/>
                  </a:lnTo>
                  <a:lnTo>
                    <a:pt x="3793540" y="1193800"/>
                  </a:lnTo>
                  <a:lnTo>
                    <a:pt x="3756774" y="1181100"/>
                  </a:lnTo>
                  <a:lnTo>
                    <a:pt x="3719576" y="1181100"/>
                  </a:lnTo>
                  <a:lnTo>
                    <a:pt x="3681946" y="1168400"/>
                  </a:lnTo>
                  <a:lnTo>
                    <a:pt x="3643896" y="1168400"/>
                  </a:lnTo>
                  <a:lnTo>
                    <a:pt x="3605428" y="1155700"/>
                  </a:lnTo>
                  <a:lnTo>
                    <a:pt x="3566541" y="1155700"/>
                  </a:lnTo>
                  <a:lnTo>
                    <a:pt x="3527247" y="1143000"/>
                  </a:lnTo>
                  <a:lnTo>
                    <a:pt x="3487534" y="1143000"/>
                  </a:lnTo>
                  <a:lnTo>
                    <a:pt x="3447427" y="1130300"/>
                  </a:lnTo>
                  <a:lnTo>
                    <a:pt x="3406902" y="1130300"/>
                  </a:lnTo>
                  <a:lnTo>
                    <a:pt x="3365982" y="1117600"/>
                  </a:lnTo>
                  <a:lnTo>
                    <a:pt x="3324669" y="1117600"/>
                  </a:lnTo>
                  <a:lnTo>
                    <a:pt x="3282962" y="1104900"/>
                  </a:lnTo>
                  <a:lnTo>
                    <a:pt x="3240862" y="1104900"/>
                  </a:lnTo>
                  <a:lnTo>
                    <a:pt x="3155492" y="1079500"/>
                  </a:lnTo>
                  <a:lnTo>
                    <a:pt x="3112236" y="1079500"/>
                  </a:lnTo>
                  <a:lnTo>
                    <a:pt x="2980220" y="1041400"/>
                  </a:lnTo>
                  <a:lnTo>
                    <a:pt x="2935478" y="1041400"/>
                  </a:lnTo>
                  <a:lnTo>
                    <a:pt x="2468410" y="914400"/>
                  </a:lnTo>
                  <a:lnTo>
                    <a:pt x="2121446" y="825500"/>
                  </a:lnTo>
                  <a:lnTo>
                    <a:pt x="2070608" y="800100"/>
                  </a:lnTo>
                  <a:lnTo>
                    <a:pt x="1968004" y="774700"/>
                  </a:lnTo>
                  <a:lnTo>
                    <a:pt x="1916252" y="749300"/>
                  </a:lnTo>
                  <a:lnTo>
                    <a:pt x="1811858" y="723900"/>
                  </a:lnTo>
                  <a:lnTo>
                    <a:pt x="1759216" y="698500"/>
                  </a:lnTo>
                  <a:lnTo>
                    <a:pt x="1706283" y="685800"/>
                  </a:lnTo>
                  <a:lnTo>
                    <a:pt x="1653070" y="660400"/>
                  </a:lnTo>
                  <a:lnTo>
                    <a:pt x="1599577" y="647700"/>
                  </a:lnTo>
                  <a:lnTo>
                    <a:pt x="1545805" y="622300"/>
                  </a:lnTo>
                  <a:lnTo>
                    <a:pt x="1491754" y="609600"/>
                  </a:lnTo>
                  <a:lnTo>
                    <a:pt x="1382839" y="558800"/>
                  </a:lnTo>
                  <a:lnTo>
                    <a:pt x="1327975" y="546100"/>
                  </a:lnTo>
                  <a:lnTo>
                    <a:pt x="1105928" y="444500"/>
                  </a:lnTo>
                  <a:lnTo>
                    <a:pt x="1049782" y="431800"/>
                  </a:lnTo>
                  <a:lnTo>
                    <a:pt x="765403" y="304800"/>
                  </a:lnTo>
                  <a:lnTo>
                    <a:pt x="707821" y="266700"/>
                  </a:lnTo>
                  <a:lnTo>
                    <a:pt x="475246" y="165100"/>
                  </a:lnTo>
                  <a:lnTo>
                    <a:pt x="416547" y="127000"/>
                  </a:lnTo>
                  <a:lnTo>
                    <a:pt x="298526" y="76200"/>
                  </a:lnTo>
                  <a:lnTo>
                    <a:pt x="239204" y="38100"/>
                  </a:lnTo>
                  <a:lnTo>
                    <a:pt x="179679" y="12700"/>
                  </a:lnTo>
                  <a:lnTo>
                    <a:pt x="168287" y="0"/>
                  </a:lnTo>
                  <a:lnTo>
                    <a:pt x="0" y="0"/>
                  </a:lnTo>
                  <a:lnTo>
                    <a:pt x="63" y="88900"/>
                  </a:lnTo>
                  <a:lnTo>
                    <a:pt x="190" y="241300"/>
                  </a:lnTo>
                  <a:lnTo>
                    <a:pt x="317" y="393700"/>
                  </a:lnTo>
                  <a:lnTo>
                    <a:pt x="431" y="546100"/>
                  </a:lnTo>
                  <a:lnTo>
                    <a:pt x="558" y="698500"/>
                  </a:lnTo>
                  <a:lnTo>
                    <a:pt x="673" y="850900"/>
                  </a:lnTo>
                  <a:lnTo>
                    <a:pt x="33223" y="863600"/>
                  </a:lnTo>
                  <a:lnTo>
                    <a:pt x="167563" y="914400"/>
                  </a:lnTo>
                  <a:lnTo>
                    <a:pt x="308495" y="965200"/>
                  </a:lnTo>
                  <a:lnTo>
                    <a:pt x="344741" y="990600"/>
                  </a:lnTo>
                  <a:lnTo>
                    <a:pt x="493776" y="1041400"/>
                  </a:lnTo>
                  <a:lnTo>
                    <a:pt x="689013" y="1104900"/>
                  </a:lnTo>
                  <a:lnTo>
                    <a:pt x="729246" y="1130300"/>
                  </a:lnTo>
                  <a:lnTo>
                    <a:pt x="894041" y="1181100"/>
                  </a:lnTo>
                  <a:lnTo>
                    <a:pt x="1197178" y="1270000"/>
                  </a:lnTo>
                  <a:lnTo>
                    <a:pt x="1241996" y="1295400"/>
                  </a:lnTo>
                  <a:lnTo>
                    <a:pt x="1471625" y="1358900"/>
                  </a:lnTo>
                  <a:lnTo>
                    <a:pt x="1958111" y="1485900"/>
                  </a:lnTo>
                  <a:lnTo>
                    <a:pt x="2008720" y="1485900"/>
                  </a:lnTo>
                  <a:lnTo>
                    <a:pt x="2372664" y="1574800"/>
                  </a:lnTo>
                  <a:lnTo>
                    <a:pt x="2426030" y="1574800"/>
                  </a:lnTo>
                  <a:lnTo>
                    <a:pt x="2642844" y="1625600"/>
                  </a:lnTo>
                  <a:lnTo>
                    <a:pt x="2697886" y="1625600"/>
                  </a:lnTo>
                  <a:lnTo>
                    <a:pt x="2864980" y="1663700"/>
                  </a:lnTo>
                  <a:lnTo>
                    <a:pt x="2921330" y="1663700"/>
                  </a:lnTo>
                  <a:lnTo>
                    <a:pt x="3035020" y="1689100"/>
                  </a:lnTo>
                  <a:lnTo>
                    <a:pt x="3092335" y="1689100"/>
                  </a:lnTo>
                  <a:lnTo>
                    <a:pt x="3149993" y="1701800"/>
                  </a:lnTo>
                  <a:lnTo>
                    <a:pt x="3207956" y="1701800"/>
                  </a:lnTo>
                  <a:lnTo>
                    <a:pt x="3324834" y="1727200"/>
                  </a:lnTo>
                  <a:lnTo>
                    <a:pt x="3383762" y="1727200"/>
                  </a:lnTo>
                  <a:lnTo>
                    <a:pt x="3442982" y="1739900"/>
                  </a:lnTo>
                  <a:lnTo>
                    <a:pt x="3502533" y="1739900"/>
                  </a:lnTo>
                  <a:lnTo>
                    <a:pt x="3562388" y="1752600"/>
                  </a:lnTo>
                  <a:lnTo>
                    <a:pt x="3622548" y="1752600"/>
                  </a:lnTo>
                  <a:lnTo>
                    <a:pt x="3683012" y="1765300"/>
                  </a:lnTo>
                  <a:lnTo>
                    <a:pt x="3804882" y="1765300"/>
                  </a:lnTo>
                  <a:lnTo>
                    <a:pt x="3866261" y="1778000"/>
                  </a:lnTo>
                  <a:lnTo>
                    <a:pt x="3989946" y="1778000"/>
                  </a:lnTo>
                  <a:lnTo>
                    <a:pt x="4052227" y="1790700"/>
                  </a:lnTo>
                  <a:lnTo>
                    <a:pt x="4177703" y="1790700"/>
                  </a:lnTo>
                  <a:lnTo>
                    <a:pt x="4240885" y="1803400"/>
                  </a:lnTo>
                  <a:lnTo>
                    <a:pt x="5330660" y="1803400"/>
                  </a:lnTo>
                  <a:lnTo>
                    <a:pt x="5388026" y="1790700"/>
                  </a:lnTo>
                  <a:lnTo>
                    <a:pt x="5558053" y="1790700"/>
                  </a:lnTo>
                  <a:lnTo>
                    <a:pt x="5614035" y="1778000"/>
                  </a:lnTo>
                  <a:lnTo>
                    <a:pt x="5724957" y="1778000"/>
                  </a:lnTo>
                  <a:lnTo>
                    <a:pt x="5779884" y="1765300"/>
                  </a:lnTo>
                  <a:lnTo>
                    <a:pt x="5888685" y="1765300"/>
                  </a:lnTo>
                  <a:lnTo>
                    <a:pt x="5942546" y="1752600"/>
                  </a:lnTo>
                  <a:lnTo>
                    <a:pt x="6049213" y="1752600"/>
                  </a:lnTo>
                  <a:lnTo>
                    <a:pt x="6102007" y="1739900"/>
                  </a:lnTo>
                  <a:lnTo>
                    <a:pt x="6154432" y="1739900"/>
                  </a:lnTo>
                  <a:lnTo>
                    <a:pt x="6206502" y="1727200"/>
                  </a:lnTo>
                  <a:lnTo>
                    <a:pt x="6258191" y="1727200"/>
                  </a:lnTo>
                  <a:lnTo>
                    <a:pt x="6309525" y="1714500"/>
                  </a:lnTo>
                  <a:lnTo>
                    <a:pt x="6360503" y="1714500"/>
                  </a:lnTo>
                  <a:lnTo>
                    <a:pt x="6411100" y="1701800"/>
                  </a:lnTo>
                  <a:lnTo>
                    <a:pt x="6461328" y="1701800"/>
                  </a:lnTo>
                  <a:lnTo>
                    <a:pt x="6511176" y="1689100"/>
                  </a:lnTo>
                  <a:lnTo>
                    <a:pt x="6560655" y="1689100"/>
                  </a:lnTo>
                  <a:lnTo>
                    <a:pt x="6609766" y="1676400"/>
                  </a:lnTo>
                  <a:lnTo>
                    <a:pt x="6658496" y="1676400"/>
                  </a:lnTo>
                  <a:lnTo>
                    <a:pt x="6706844" y="1663700"/>
                  </a:lnTo>
                  <a:lnTo>
                    <a:pt x="6754825" y="1663700"/>
                  </a:lnTo>
                  <a:lnTo>
                    <a:pt x="6802412" y="1651000"/>
                  </a:lnTo>
                  <a:lnTo>
                    <a:pt x="6849631" y="1651000"/>
                  </a:lnTo>
                  <a:lnTo>
                    <a:pt x="6942899" y="1625600"/>
                  </a:lnTo>
                  <a:lnTo>
                    <a:pt x="6988962" y="1625600"/>
                  </a:lnTo>
                  <a:lnTo>
                    <a:pt x="7034631" y="1612900"/>
                  </a:lnTo>
                  <a:lnTo>
                    <a:pt x="7079907" y="1612900"/>
                  </a:lnTo>
                  <a:lnTo>
                    <a:pt x="7169290" y="1587500"/>
                  </a:lnTo>
                  <a:lnTo>
                    <a:pt x="7213397" y="1587500"/>
                  </a:lnTo>
                  <a:lnTo>
                    <a:pt x="7257110" y="1574800"/>
                  </a:lnTo>
                  <a:lnTo>
                    <a:pt x="7300417" y="1574800"/>
                  </a:lnTo>
                  <a:lnTo>
                    <a:pt x="7385850" y="1549400"/>
                  </a:lnTo>
                  <a:lnTo>
                    <a:pt x="7427963" y="1549400"/>
                  </a:lnTo>
                  <a:lnTo>
                    <a:pt x="7510983" y="1524000"/>
                  </a:lnTo>
                  <a:lnTo>
                    <a:pt x="7551890" y="1524000"/>
                  </a:lnTo>
                  <a:lnTo>
                    <a:pt x="7592390" y="1511300"/>
                  </a:lnTo>
                  <a:lnTo>
                    <a:pt x="7632484" y="1511300"/>
                  </a:lnTo>
                  <a:lnTo>
                    <a:pt x="7711427" y="1485900"/>
                  </a:lnTo>
                  <a:lnTo>
                    <a:pt x="7750289" y="1485900"/>
                  </a:lnTo>
                  <a:lnTo>
                    <a:pt x="7788732" y="1473200"/>
                  </a:lnTo>
                  <a:lnTo>
                    <a:pt x="7826769" y="1473200"/>
                  </a:lnTo>
                  <a:lnTo>
                    <a:pt x="7901572" y="1447800"/>
                  </a:lnTo>
                  <a:lnTo>
                    <a:pt x="8192148" y="1397000"/>
                  </a:lnTo>
                  <a:lnTo>
                    <a:pt x="8263572" y="1371600"/>
                  </a:lnTo>
                  <a:lnTo>
                    <a:pt x="8471725" y="1333500"/>
                  </a:lnTo>
                  <a:lnTo>
                    <a:pt x="8539124" y="1308100"/>
                  </a:lnTo>
                  <a:lnTo>
                    <a:pt x="8671039" y="1282700"/>
                  </a:lnTo>
                  <a:lnTo>
                    <a:pt x="8735593" y="1270000"/>
                  </a:lnTo>
                  <a:lnTo>
                    <a:pt x="8799233" y="1244600"/>
                  </a:lnTo>
                  <a:lnTo>
                    <a:pt x="8984793" y="1206500"/>
                  </a:lnTo>
                  <a:lnTo>
                    <a:pt x="9044927" y="1181100"/>
                  </a:lnTo>
                  <a:lnTo>
                    <a:pt x="9220378" y="1143000"/>
                  </a:lnTo>
                  <a:lnTo>
                    <a:pt x="9277261" y="1117600"/>
                  </a:lnTo>
                  <a:lnTo>
                    <a:pt x="9443352" y="1079500"/>
                  </a:lnTo>
                  <a:lnTo>
                    <a:pt x="9497263" y="1054100"/>
                  </a:lnTo>
                  <a:lnTo>
                    <a:pt x="9654794" y="1016000"/>
                  </a:lnTo>
                  <a:lnTo>
                    <a:pt x="9705962" y="990600"/>
                  </a:lnTo>
                  <a:lnTo>
                    <a:pt x="9855721" y="952500"/>
                  </a:lnTo>
                  <a:lnTo>
                    <a:pt x="9904425" y="927100"/>
                  </a:lnTo>
                  <a:lnTo>
                    <a:pt x="10093668" y="876300"/>
                  </a:lnTo>
                  <a:lnTo>
                    <a:pt x="10139667" y="850900"/>
                  </a:lnTo>
                  <a:lnTo>
                    <a:pt x="10318864" y="800100"/>
                  </a:lnTo>
                  <a:lnTo>
                    <a:pt x="10362540" y="774700"/>
                  </a:lnTo>
                  <a:lnTo>
                    <a:pt x="10616527" y="698500"/>
                  </a:lnTo>
                  <a:lnTo>
                    <a:pt x="10657650" y="673100"/>
                  </a:lnTo>
                  <a:lnTo>
                    <a:pt x="11324247" y="457200"/>
                  </a:lnTo>
                  <a:lnTo>
                    <a:pt x="11362461" y="457200"/>
                  </a:lnTo>
                  <a:lnTo>
                    <a:pt x="11553762" y="393700"/>
                  </a:lnTo>
                  <a:lnTo>
                    <a:pt x="11592166" y="393700"/>
                  </a:lnTo>
                  <a:lnTo>
                    <a:pt x="11669293" y="368300"/>
                  </a:lnTo>
                  <a:lnTo>
                    <a:pt x="11708016" y="368300"/>
                  </a:lnTo>
                  <a:lnTo>
                    <a:pt x="11785918" y="342900"/>
                  </a:lnTo>
                  <a:lnTo>
                    <a:pt x="11825122" y="342900"/>
                  </a:lnTo>
                  <a:lnTo>
                    <a:pt x="11904091" y="317500"/>
                  </a:lnTo>
                  <a:lnTo>
                    <a:pt x="11943906" y="317500"/>
                  </a:lnTo>
                  <a:lnTo>
                    <a:pt x="11983949" y="304800"/>
                  </a:lnTo>
                  <a:lnTo>
                    <a:pt x="12024246" y="304800"/>
                  </a:lnTo>
                  <a:lnTo>
                    <a:pt x="12064810" y="292100"/>
                  </a:lnTo>
                  <a:lnTo>
                    <a:pt x="12105653" y="292100"/>
                  </a:lnTo>
                  <a:lnTo>
                    <a:pt x="12146801" y="279400"/>
                  </a:lnTo>
                  <a:lnTo>
                    <a:pt x="12188279" y="279400"/>
                  </a:lnTo>
                  <a:lnTo>
                    <a:pt x="12230075" y="266700"/>
                  </a:lnTo>
                  <a:lnTo>
                    <a:pt x="12272226" y="266700"/>
                  </a:lnTo>
                  <a:lnTo>
                    <a:pt x="12314746" y="254000"/>
                  </a:lnTo>
                  <a:lnTo>
                    <a:pt x="12400928" y="254000"/>
                  </a:lnTo>
                  <a:lnTo>
                    <a:pt x="12444641" y="241300"/>
                  </a:lnTo>
                  <a:lnTo>
                    <a:pt x="12623952" y="241300"/>
                  </a:lnTo>
                  <a:lnTo>
                    <a:pt x="12669990" y="228600"/>
                  </a:lnTo>
                  <a:lnTo>
                    <a:pt x="13198208" y="228600"/>
                  </a:lnTo>
                  <a:lnTo>
                    <a:pt x="13260896" y="241300"/>
                  </a:lnTo>
                  <a:lnTo>
                    <a:pt x="13446227" y="241300"/>
                  </a:lnTo>
                  <a:lnTo>
                    <a:pt x="13507072" y="254000"/>
                  </a:lnTo>
                  <a:lnTo>
                    <a:pt x="13567436" y="254000"/>
                  </a:lnTo>
                  <a:lnTo>
                    <a:pt x="13627316" y="266700"/>
                  </a:lnTo>
                  <a:lnTo>
                    <a:pt x="13686714" y="266700"/>
                  </a:lnTo>
                  <a:lnTo>
                    <a:pt x="13745617" y="279400"/>
                  </a:lnTo>
                  <a:lnTo>
                    <a:pt x="13804037" y="279400"/>
                  </a:lnTo>
                  <a:lnTo>
                    <a:pt x="13919365" y="304800"/>
                  </a:lnTo>
                  <a:lnTo>
                    <a:pt x="13976274" y="304800"/>
                  </a:lnTo>
                  <a:lnTo>
                    <a:pt x="14088542" y="330200"/>
                  </a:lnTo>
                  <a:lnTo>
                    <a:pt x="14143901" y="330200"/>
                  </a:lnTo>
                  <a:lnTo>
                    <a:pt x="14464830" y="406400"/>
                  </a:lnTo>
                  <a:lnTo>
                    <a:pt x="14516418" y="406400"/>
                  </a:lnTo>
                  <a:lnTo>
                    <a:pt x="14814017" y="482600"/>
                  </a:lnTo>
                  <a:lnTo>
                    <a:pt x="14861591" y="508000"/>
                  </a:lnTo>
                  <a:lnTo>
                    <a:pt x="15000770" y="546100"/>
                  </a:lnTo>
                  <a:lnTo>
                    <a:pt x="15220620" y="609600"/>
                  </a:lnTo>
                  <a:lnTo>
                    <a:pt x="15262721" y="635000"/>
                  </a:lnTo>
                  <a:lnTo>
                    <a:pt x="15385250" y="673100"/>
                  </a:lnTo>
                  <a:lnTo>
                    <a:pt x="15501963" y="711200"/>
                  </a:lnTo>
                  <a:lnTo>
                    <a:pt x="15529840" y="723900"/>
                  </a:lnTo>
                  <a:lnTo>
                    <a:pt x="15529840" y="228600"/>
                  </a:lnTo>
                  <a:lnTo>
                    <a:pt x="1552984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56" y="2231"/>
              <a:ext cx="15529843" cy="18034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99016" y="344649"/>
              <a:ext cx="4745782" cy="975911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5214544" y="5027091"/>
            <a:ext cx="610235" cy="568960"/>
          </a:xfrm>
          <a:custGeom>
            <a:avLst/>
            <a:gdLst/>
            <a:ahLst/>
            <a:cxnLst/>
            <a:rect l="l" t="t" r="r" b="b"/>
            <a:pathLst>
              <a:path w="610235" h="568960">
                <a:moveTo>
                  <a:pt x="519734" y="308698"/>
                </a:moveTo>
                <a:lnTo>
                  <a:pt x="517385" y="273710"/>
                </a:lnTo>
                <a:lnTo>
                  <a:pt x="510540" y="240131"/>
                </a:lnTo>
                <a:lnTo>
                  <a:pt x="499516" y="208267"/>
                </a:lnTo>
                <a:lnTo>
                  <a:pt x="484619" y="178409"/>
                </a:lnTo>
                <a:lnTo>
                  <a:pt x="477850" y="186093"/>
                </a:lnTo>
                <a:lnTo>
                  <a:pt x="451840" y="217398"/>
                </a:lnTo>
                <a:lnTo>
                  <a:pt x="460641" y="238747"/>
                </a:lnTo>
                <a:lnTo>
                  <a:pt x="467118" y="261175"/>
                </a:lnTo>
                <a:lnTo>
                  <a:pt x="471119" y="284543"/>
                </a:lnTo>
                <a:lnTo>
                  <a:pt x="472490" y="308698"/>
                </a:lnTo>
                <a:lnTo>
                  <a:pt x="466864" y="357390"/>
                </a:lnTo>
                <a:lnTo>
                  <a:pt x="450837" y="402120"/>
                </a:lnTo>
                <a:lnTo>
                  <a:pt x="425716" y="441604"/>
                </a:lnTo>
                <a:lnTo>
                  <a:pt x="392772" y="474548"/>
                </a:lnTo>
                <a:lnTo>
                  <a:pt x="353288" y="499681"/>
                </a:lnTo>
                <a:lnTo>
                  <a:pt x="308559" y="515696"/>
                </a:lnTo>
                <a:lnTo>
                  <a:pt x="259867" y="521322"/>
                </a:lnTo>
                <a:lnTo>
                  <a:pt x="217068" y="516991"/>
                </a:lnTo>
                <a:lnTo>
                  <a:pt x="177177" y="504583"/>
                </a:lnTo>
                <a:lnTo>
                  <a:pt x="141071" y="484962"/>
                </a:lnTo>
                <a:lnTo>
                  <a:pt x="109588" y="458978"/>
                </a:lnTo>
                <a:lnTo>
                  <a:pt x="83604" y="427494"/>
                </a:lnTo>
                <a:lnTo>
                  <a:pt x="63982" y="391375"/>
                </a:lnTo>
                <a:lnTo>
                  <a:pt x="51574" y="351497"/>
                </a:lnTo>
                <a:lnTo>
                  <a:pt x="47244" y="308698"/>
                </a:lnTo>
                <a:lnTo>
                  <a:pt x="52870" y="260007"/>
                </a:lnTo>
                <a:lnTo>
                  <a:pt x="68884" y="215277"/>
                </a:lnTo>
                <a:lnTo>
                  <a:pt x="94018" y="175793"/>
                </a:lnTo>
                <a:lnTo>
                  <a:pt x="126961" y="142849"/>
                </a:lnTo>
                <a:lnTo>
                  <a:pt x="166446" y="117729"/>
                </a:lnTo>
                <a:lnTo>
                  <a:pt x="211175" y="101701"/>
                </a:lnTo>
                <a:lnTo>
                  <a:pt x="259867" y="96075"/>
                </a:lnTo>
                <a:lnTo>
                  <a:pt x="289547" y="98145"/>
                </a:lnTo>
                <a:lnTo>
                  <a:pt x="317982" y="104165"/>
                </a:lnTo>
                <a:lnTo>
                  <a:pt x="344881" y="113842"/>
                </a:lnTo>
                <a:lnTo>
                  <a:pt x="369976" y="126911"/>
                </a:lnTo>
                <a:lnTo>
                  <a:pt x="371233" y="125349"/>
                </a:lnTo>
                <a:lnTo>
                  <a:pt x="378510" y="116547"/>
                </a:lnTo>
                <a:lnTo>
                  <a:pt x="385914" y="107810"/>
                </a:lnTo>
                <a:lnTo>
                  <a:pt x="393433" y="99161"/>
                </a:lnTo>
                <a:lnTo>
                  <a:pt x="401015" y="90627"/>
                </a:lnTo>
                <a:lnTo>
                  <a:pt x="369112" y="72948"/>
                </a:lnTo>
                <a:lnTo>
                  <a:pt x="334695" y="59817"/>
                </a:lnTo>
                <a:lnTo>
                  <a:pt x="298145" y="51638"/>
                </a:lnTo>
                <a:lnTo>
                  <a:pt x="259867" y="48831"/>
                </a:lnTo>
                <a:lnTo>
                  <a:pt x="213207" y="53022"/>
                </a:lnTo>
                <a:lnTo>
                  <a:pt x="169278" y="65112"/>
                </a:lnTo>
                <a:lnTo>
                  <a:pt x="128803" y="84366"/>
                </a:lnTo>
                <a:lnTo>
                  <a:pt x="92532" y="110020"/>
                </a:lnTo>
                <a:lnTo>
                  <a:pt x="61188" y="141363"/>
                </a:lnTo>
                <a:lnTo>
                  <a:pt x="35521" y="177634"/>
                </a:lnTo>
                <a:lnTo>
                  <a:pt x="16281" y="218109"/>
                </a:lnTo>
                <a:lnTo>
                  <a:pt x="4191" y="262051"/>
                </a:lnTo>
                <a:lnTo>
                  <a:pt x="0" y="308698"/>
                </a:lnTo>
                <a:lnTo>
                  <a:pt x="5283" y="361010"/>
                </a:lnTo>
                <a:lnTo>
                  <a:pt x="20447" y="409752"/>
                </a:lnTo>
                <a:lnTo>
                  <a:pt x="44437" y="453898"/>
                </a:lnTo>
                <a:lnTo>
                  <a:pt x="76200" y="492366"/>
                </a:lnTo>
                <a:lnTo>
                  <a:pt x="114668" y="524129"/>
                </a:lnTo>
                <a:lnTo>
                  <a:pt x="158813" y="548119"/>
                </a:lnTo>
                <a:lnTo>
                  <a:pt x="207556" y="563283"/>
                </a:lnTo>
                <a:lnTo>
                  <a:pt x="259867" y="568566"/>
                </a:lnTo>
                <a:lnTo>
                  <a:pt x="306514" y="564375"/>
                </a:lnTo>
                <a:lnTo>
                  <a:pt x="350443" y="552284"/>
                </a:lnTo>
                <a:lnTo>
                  <a:pt x="390918" y="533044"/>
                </a:lnTo>
                <a:lnTo>
                  <a:pt x="427202" y="507377"/>
                </a:lnTo>
                <a:lnTo>
                  <a:pt x="458546" y="476034"/>
                </a:lnTo>
                <a:lnTo>
                  <a:pt x="484200" y="439762"/>
                </a:lnTo>
                <a:lnTo>
                  <a:pt x="503453" y="399288"/>
                </a:lnTo>
                <a:lnTo>
                  <a:pt x="515543" y="355346"/>
                </a:lnTo>
                <a:lnTo>
                  <a:pt x="519734" y="308698"/>
                </a:lnTo>
                <a:close/>
              </a:path>
              <a:path w="610235" h="568960">
                <a:moveTo>
                  <a:pt x="610006" y="43205"/>
                </a:moveTo>
                <a:lnTo>
                  <a:pt x="604431" y="18046"/>
                </a:lnTo>
                <a:lnTo>
                  <a:pt x="585089" y="0"/>
                </a:lnTo>
                <a:lnTo>
                  <a:pt x="558749" y="889"/>
                </a:lnTo>
                <a:lnTo>
                  <a:pt x="515848" y="26136"/>
                </a:lnTo>
                <a:lnTo>
                  <a:pt x="475792" y="55587"/>
                </a:lnTo>
                <a:lnTo>
                  <a:pt x="438404" y="88722"/>
                </a:lnTo>
                <a:lnTo>
                  <a:pt x="403567" y="125031"/>
                </a:lnTo>
                <a:lnTo>
                  <a:pt x="371119" y="163969"/>
                </a:lnTo>
                <a:lnTo>
                  <a:pt x="340918" y="205041"/>
                </a:lnTo>
                <a:lnTo>
                  <a:pt x="312826" y="247700"/>
                </a:lnTo>
                <a:lnTo>
                  <a:pt x="286702" y="291439"/>
                </a:lnTo>
                <a:lnTo>
                  <a:pt x="262394" y="335724"/>
                </a:lnTo>
                <a:lnTo>
                  <a:pt x="257530" y="344932"/>
                </a:lnTo>
                <a:lnTo>
                  <a:pt x="245376" y="332028"/>
                </a:lnTo>
                <a:lnTo>
                  <a:pt x="208114" y="295592"/>
                </a:lnTo>
                <a:lnTo>
                  <a:pt x="154673" y="250405"/>
                </a:lnTo>
                <a:lnTo>
                  <a:pt x="119722" y="230060"/>
                </a:lnTo>
                <a:lnTo>
                  <a:pt x="113296" y="230060"/>
                </a:lnTo>
                <a:lnTo>
                  <a:pt x="84493" y="256247"/>
                </a:lnTo>
                <a:lnTo>
                  <a:pt x="84924" y="268160"/>
                </a:lnTo>
                <a:lnTo>
                  <a:pt x="102196" y="294208"/>
                </a:lnTo>
                <a:lnTo>
                  <a:pt x="122732" y="307632"/>
                </a:lnTo>
                <a:lnTo>
                  <a:pt x="164630" y="342595"/>
                </a:lnTo>
                <a:lnTo>
                  <a:pt x="204444" y="382333"/>
                </a:lnTo>
                <a:lnTo>
                  <a:pt x="235737" y="417080"/>
                </a:lnTo>
                <a:lnTo>
                  <a:pt x="246164" y="429361"/>
                </a:lnTo>
                <a:lnTo>
                  <a:pt x="246697" y="429933"/>
                </a:lnTo>
                <a:lnTo>
                  <a:pt x="253047" y="436283"/>
                </a:lnTo>
                <a:lnTo>
                  <a:pt x="261696" y="439686"/>
                </a:lnTo>
                <a:lnTo>
                  <a:pt x="270878" y="439686"/>
                </a:lnTo>
                <a:lnTo>
                  <a:pt x="316039" y="383806"/>
                </a:lnTo>
                <a:lnTo>
                  <a:pt x="339090" y="341858"/>
                </a:lnTo>
                <a:lnTo>
                  <a:pt x="363067" y="301942"/>
                </a:lnTo>
                <a:lnTo>
                  <a:pt x="385610" y="267068"/>
                </a:lnTo>
                <a:lnTo>
                  <a:pt x="410349" y="231825"/>
                </a:lnTo>
                <a:lnTo>
                  <a:pt x="439140" y="194500"/>
                </a:lnTo>
                <a:lnTo>
                  <a:pt x="474141" y="153543"/>
                </a:lnTo>
                <a:lnTo>
                  <a:pt x="508190" y="120370"/>
                </a:lnTo>
                <a:lnTo>
                  <a:pt x="546684" y="91567"/>
                </a:lnTo>
                <a:lnTo>
                  <a:pt x="595033" y="63715"/>
                </a:lnTo>
                <a:lnTo>
                  <a:pt x="610006" y="43205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35267" y="5719337"/>
            <a:ext cx="4857749" cy="397192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10196" y="7157427"/>
            <a:ext cx="1171574" cy="290097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28090" y="6357750"/>
            <a:ext cx="2457449" cy="3600449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3009622" y="6929094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5" h="9525">
                <a:moveTo>
                  <a:pt x="32227" y="9525"/>
                </a:moveTo>
                <a:lnTo>
                  <a:pt x="0" y="9525"/>
                </a:lnTo>
                <a:lnTo>
                  <a:pt x="0" y="0"/>
                </a:lnTo>
                <a:lnTo>
                  <a:pt x="32227" y="0"/>
                </a:lnTo>
                <a:lnTo>
                  <a:pt x="32227" y="9525"/>
                </a:lnTo>
                <a:close/>
              </a:path>
            </a:pathLst>
          </a:custGeom>
          <a:solidFill>
            <a:srgbClr val="004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1214" y="1004836"/>
            <a:ext cx="3909695" cy="274626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R="43180" algn="ctr">
              <a:lnSpc>
                <a:spcPct val="100000"/>
              </a:lnSpc>
              <a:spcBef>
                <a:spcPts val="1270"/>
              </a:spcBef>
            </a:pPr>
            <a:r>
              <a:rPr lang="en-US" sz="4050" spc="-63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O U R S E S </a:t>
            </a:r>
            <a:br>
              <a:rPr lang="en-US" sz="4050" spc="-36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50" spc="-360" dirty="0">
                <a:solidFill>
                  <a:srgbClr val="004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 A I L A B L E</a:t>
            </a:r>
            <a:endParaRPr sz="4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sz="2750" u="heavy" spc="-10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Arial Narrow"/>
                <a:cs typeface="Arial Narrow"/>
                <a:hlinkClick r:id="rId9"/>
              </a:rPr>
              <a:t>catalogue.uci.edu</a:t>
            </a:r>
            <a:endParaRPr sz="2750" dirty="0">
              <a:latin typeface="Arial Narrow"/>
              <a:cs typeface="Arial Narrow"/>
            </a:endParaRPr>
          </a:p>
          <a:p>
            <a:pPr marL="12700" marR="5080" algn="just">
              <a:lnSpc>
                <a:spcPts val="1730"/>
              </a:lnSpc>
              <a:spcBef>
                <a:spcPts val="1225"/>
              </a:spcBef>
            </a:pP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Bilateral</a:t>
            </a:r>
            <a:r>
              <a:rPr sz="1500" spc="1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spc="50" dirty="0">
                <a:solidFill>
                  <a:srgbClr val="0049AC"/>
                </a:solidFill>
                <a:latin typeface="Lucida Sans Unicode"/>
                <a:cs typeface="Lucida Sans Unicode"/>
              </a:rPr>
              <a:t>exchange</a:t>
            </a:r>
            <a:r>
              <a:rPr sz="1500" spc="2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students</a:t>
            </a:r>
            <a:r>
              <a:rPr sz="1500" spc="2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spc="114" dirty="0">
                <a:solidFill>
                  <a:srgbClr val="0049AC"/>
                </a:solidFill>
                <a:latin typeface="Lucida Sans Unicode"/>
                <a:cs typeface="Lucida Sans Unicode"/>
              </a:rPr>
              <a:t>can</a:t>
            </a:r>
            <a:r>
              <a:rPr sz="1500" spc="1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enroll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in</a:t>
            </a:r>
            <a:r>
              <a:rPr sz="1500" spc="15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spc="180" dirty="0">
                <a:solidFill>
                  <a:srgbClr val="0049AC"/>
                </a:solidFill>
                <a:latin typeface="Lucida Sans Unicode"/>
                <a:cs typeface="Lucida Sans Unicode"/>
              </a:rPr>
              <a:t>a</a:t>
            </a:r>
            <a:r>
              <a:rPr sz="1500" spc="15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wide</a:t>
            </a:r>
            <a:r>
              <a:rPr sz="1500" spc="15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spc="65" dirty="0">
                <a:solidFill>
                  <a:srgbClr val="0049AC"/>
                </a:solidFill>
                <a:latin typeface="Lucida Sans Unicode"/>
                <a:cs typeface="Lucida Sans Unicode"/>
              </a:rPr>
              <a:t>range</a:t>
            </a:r>
            <a:r>
              <a:rPr sz="1500" spc="15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of</a:t>
            </a:r>
            <a:r>
              <a:rPr sz="1500" spc="15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courses</a:t>
            </a:r>
            <a:r>
              <a:rPr sz="1500" spc="15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spc="80" dirty="0">
                <a:solidFill>
                  <a:srgbClr val="0049AC"/>
                </a:solidFill>
                <a:latin typeface="Lucida Sans Unicode"/>
                <a:cs typeface="Lucida Sans Unicode"/>
              </a:rPr>
              <a:t>at</a:t>
            </a:r>
            <a:r>
              <a:rPr sz="1500" spc="15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spc="-30" dirty="0">
                <a:solidFill>
                  <a:srgbClr val="0049AC"/>
                </a:solidFill>
                <a:latin typeface="Lucida Sans Unicode"/>
                <a:cs typeface="Lucida Sans Unicode"/>
              </a:rPr>
              <a:t>UCI.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Students</a:t>
            </a:r>
            <a:r>
              <a:rPr sz="1500" spc="5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spc="114" dirty="0">
                <a:solidFill>
                  <a:srgbClr val="0049AC"/>
                </a:solidFill>
                <a:latin typeface="Lucida Sans Unicode"/>
                <a:cs typeface="Lucida Sans Unicode"/>
              </a:rPr>
              <a:t>can</a:t>
            </a:r>
            <a:r>
              <a:rPr sz="1500" spc="6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spc="100" dirty="0">
                <a:solidFill>
                  <a:srgbClr val="0049AC"/>
                </a:solidFill>
                <a:latin typeface="Lucida Sans Unicode"/>
                <a:cs typeface="Lucida Sans Unicode"/>
              </a:rPr>
              <a:t>access</a:t>
            </a:r>
            <a:r>
              <a:rPr sz="1500" spc="6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  <a:hlinkClick r:id="rId9"/>
              </a:rPr>
              <a:t>the</a:t>
            </a:r>
            <a:r>
              <a:rPr sz="1500" spc="24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u="sng" spc="-35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1500" u="sng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Lucida Sans Unicode"/>
                <a:cs typeface="Lucida Sans Unicode"/>
                <a:hlinkClick r:id="rId9"/>
              </a:rPr>
              <a:t>UCI</a:t>
            </a:r>
            <a:r>
              <a:rPr sz="1500" u="sng" spc="60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Lucida Sans Unicode"/>
                <a:cs typeface="Lucida Sans Unicode"/>
                <a:hlinkClick r:id="rId9"/>
              </a:rPr>
              <a:t>  </a:t>
            </a:r>
            <a:r>
              <a:rPr sz="1500" u="sng" spc="-10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Lucida Sans Unicode"/>
                <a:cs typeface="Lucida Sans Unicode"/>
                <a:hlinkClick r:id="rId9"/>
              </a:rPr>
              <a:t>Genera</a:t>
            </a:r>
            <a:r>
              <a:rPr sz="1500" u="none" spc="-10" dirty="0">
                <a:solidFill>
                  <a:srgbClr val="0049AC"/>
                </a:solidFill>
                <a:latin typeface="Lucida Sans Unicode"/>
                <a:cs typeface="Lucida Sans Unicode"/>
                <a:hlinkClick r:id="rId9"/>
              </a:rPr>
              <a:t>l</a:t>
            </a:r>
            <a:endParaRPr sz="1500" dirty="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1214" y="3751211"/>
            <a:ext cx="39096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87170" algn="l"/>
                <a:tab pos="2528570" algn="l"/>
                <a:tab pos="3248025" algn="l"/>
              </a:tabLst>
            </a:pPr>
            <a:r>
              <a:rPr sz="1500" u="sng" spc="55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Lucida Sans Unicode"/>
                <a:cs typeface="Lucida Sans Unicode"/>
                <a:hlinkClick r:id="rId9"/>
              </a:rPr>
              <a:t>Catalogue</a:t>
            </a:r>
            <a:r>
              <a:rPr sz="150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	</a:t>
            </a:r>
            <a:r>
              <a:rPr sz="1500" u="none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online</a:t>
            </a:r>
            <a:r>
              <a:rPr sz="150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	</a:t>
            </a:r>
            <a:r>
              <a:rPr sz="1500" u="none" spc="-25" dirty="0">
                <a:solidFill>
                  <a:srgbClr val="0049AC"/>
                </a:solidFill>
                <a:latin typeface="Lucida Sans Unicode"/>
                <a:cs typeface="Lucida Sans Unicode"/>
              </a:rPr>
              <a:t>for</a:t>
            </a:r>
            <a:r>
              <a:rPr sz="150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	</a:t>
            </a:r>
            <a:r>
              <a:rPr sz="1500" u="none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course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1214" y="3970286"/>
            <a:ext cx="39096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descriptions.</a:t>
            </a:r>
            <a:r>
              <a:rPr sz="1500" spc="20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However,</a:t>
            </a:r>
            <a:r>
              <a:rPr sz="1500" spc="204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not</a:t>
            </a:r>
            <a:r>
              <a:rPr sz="1500" spc="20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all</a:t>
            </a:r>
            <a:r>
              <a:rPr sz="1500" spc="204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courses</a:t>
            </a:r>
            <a:r>
              <a:rPr sz="1500" spc="20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-25" dirty="0">
                <a:solidFill>
                  <a:srgbClr val="0049AC"/>
                </a:solidFill>
                <a:latin typeface="Lucida Sans Unicode"/>
                <a:cs typeface="Lucida Sans Unicode"/>
              </a:rPr>
              <a:t>in</a:t>
            </a:r>
            <a:endParaRPr sz="1500" dirty="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1214" y="4189361"/>
            <a:ext cx="3909695" cy="30003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just">
              <a:lnSpc>
                <a:spcPts val="1730"/>
              </a:lnSpc>
              <a:spcBef>
                <a:spcPts val="215"/>
              </a:spcBef>
            </a:pP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the</a:t>
            </a:r>
            <a:r>
              <a:rPr sz="1500" spc="19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70" dirty="0">
                <a:solidFill>
                  <a:srgbClr val="0049AC"/>
                </a:solidFill>
                <a:latin typeface="Lucida Sans Unicode"/>
                <a:cs typeface="Lucida Sans Unicode"/>
              </a:rPr>
              <a:t>catalogue</a:t>
            </a:r>
            <a:r>
              <a:rPr sz="1500" spc="20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75" dirty="0">
                <a:solidFill>
                  <a:srgbClr val="0049AC"/>
                </a:solidFill>
                <a:latin typeface="Lucida Sans Unicode"/>
                <a:cs typeface="Lucida Sans Unicode"/>
              </a:rPr>
              <a:t>are</a:t>
            </a:r>
            <a:r>
              <a:rPr sz="1500" spc="20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offered</a:t>
            </a:r>
            <a:r>
              <a:rPr sz="1500" spc="20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105" dirty="0">
                <a:solidFill>
                  <a:srgbClr val="0049AC"/>
                </a:solidFill>
                <a:latin typeface="Lucida Sans Unicode"/>
                <a:cs typeface="Lucida Sans Unicode"/>
              </a:rPr>
              <a:t>each</a:t>
            </a:r>
            <a:r>
              <a:rPr sz="1500" spc="19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quarter </a:t>
            </a:r>
            <a:r>
              <a:rPr sz="1500" spc="90" dirty="0">
                <a:solidFill>
                  <a:srgbClr val="0049AC"/>
                </a:solidFill>
                <a:latin typeface="Lucida Sans Unicode"/>
                <a:cs typeface="Lucida Sans Unicode"/>
              </a:rPr>
              <a:t>and</a:t>
            </a:r>
            <a:r>
              <a:rPr sz="1500" spc="-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65" dirty="0">
                <a:solidFill>
                  <a:srgbClr val="0049AC"/>
                </a:solidFill>
                <a:latin typeface="Lucida Sans Unicode"/>
                <a:cs typeface="Lucida Sans Unicode"/>
              </a:rPr>
              <a:t>some</a:t>
            </a:r>
            <a:r>
              <a:rPr sz="1500" spc="-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120" dirty="0">
                <a:solidFill>
                  <a:srgbClr val="0049AC"/>
                </a:solidFill>
                <a:latin typeface="Lucida Sans Unicode"/>
                <a:cs typeface="Lucida Sans Unicode"/>
              </a:rPr>
              <a:t>may</a:t>
            </a:r>
            <a:r>
              <a:rPr sz="1500" spc="-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not</a:t>
            </a:r>
            <a:r>
              <a:rPr sz="1500" spc="-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70" dirty="0">
                <a:solidFill>
                  <a:srgbClr val="0049AC"/>
                </a:solidFill>
                <a:latin typeface="Lucida Sans Unicode"/>
                <a:cs typeface="Lucida Sans Unicode"/>
              </a:rPr>
              <a:t>be</a:t>
            </a:r>
            <a:r>
              <a:rPr sz="1500" spc="-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offered</a:t>
            </a:r>
            <a:r>
              <a:rPr sz="1500" spc="-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80" dirty="0">
                <a:solidFill>
                  <a:srgbClr val="0049AC"/>
                </a:solidFill>
                <a:latin typeface="Lucida Sans Unicode"/>
                <a:cs typeface="Lucida Sans Unicode"/>
              </a:rPr>
              <a:t>at</a:t>
            </a:r>
            <a:r>
              <a:rPr sz="1500" spc="-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-20" dirty="0">
                <a:solidFill>
                  <a:srgbClr val="0049AC"/>
                </a:solidFill>
                <a:latin typeface="Lucida Sans Unicode"/>
                <a:cs typeface="Lucida Sans Unicode"/>
              </a:rPr>
              <a:t>all.</a:t>
            </a:r>
            <a:endParaRPr sz="1500">
              <a:latin typeface="Lucida Sans Unicode"/>
              <a:cs typeface="Lucida Sans Unicode"/>
            </a:endParaRPr>
          </a:p>
          <a:p>
            <a:pPr marL="12700" marR="5080" algn="just">
              <a:lnSpc>
                <a:spcPts val="1730"/>
              </a:lnSpc>
              <a:spcBef>
                <a:spcPts val="910"/>
              </a:spcBef>
            </a:pP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Students</a:t>
            </a:r>
            <a:r>
              <a:rPr sz="1500" spc="7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120" dirty="0">
                <a:solidFill>
                  <a:srgbClr val="0049AC"/>
                </a:solidFill>
                <a:latin typeface="Lucida Sans Unicode"/>
                <a:cs typeface="Lucida Sans Unicode"/>
              </a:rPr>
              <a:t>may</a:t>
            </a:r>
            <a:r>
              <a:rPr sz="1500" spc="7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not</a:t>
            </a:r>
            <a:r>
              <a:rPr sz="1500" spc="7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70" dirty="0">
                <a:solidFill>
                  <a:srgbClr val="0049AC"/>
                </a:solidFill>
                <a:latin typeface="Lucida Sans Unicode"/>
                <a:cs typeface="Lucida Sans Unicode"/>
              </a:rPr>
              <a:t>be</a:t>
            </a:r>
            <a:r>
              <a:rPr sz="1500" spc="7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allowed</a:t>
            </a:r>
            <a:r>
              <a:rPr sz="1500" spc="7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to</a:t>
            </a:r>
            <a:r>
              <a:rPr sz="1500" spc="7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enroll</a:t>
            </a:r>
            <a:r>
              <a:rPr sz="1500" spc="7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-25" dirty="0">
                <a:solidFill>
                  <a:srgbClr val="0049AC"/>
                </a:solidFill>
                <a:latin typeface="Lucida Sans Unicode"/>
                <a:cs typeface="Lucida Sans Unicode"/>
              </a:rPr>
              <a:t>in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certain</a:t>
            </a:r>
            <a:r>
              <a:rPr sz="1500" spc="55" dirty="0">
                <a:solidFill>
                  <a:srgbClr val="0049AC"/>
                </a:solidFill>
                <a:latin typeface="Lucida Sans Unicode"/>
                <a:cs typeface="Lucida Sans Unicode"/>
              </a:rPr>
              <a:t> classes </a:t>
            </a:r>
            <a:r>
              <a:rPr sz="1500" spc="60" dirty="0">
                <a:solidFill>
                  <a:srgbClr val="0049AC"/>
                </a:solidFill>
                <a:latin typeface="Lucida Sans Unicode"/>
                <a:cs typeface="Lucida Sans Unicode"/>
              </a:rPr>
              <a:t>due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to</a:t>
            </a:r>
            <a:r>
              <a:rPr sz="1500" spc="5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180" dirty="0">
                <a:solidFill>
                  <a:srgbClr val="0049AC"/>
                </a:solidFill>
                <a:latin typeface="Lucida Sans Unicode"/>
                <a:cs typeface="Lucida Sans Unicode"/>
              </a:rPr>
              <a:t>a</a:t>
            </a:r>
            <a:r>
              <a:rPr sz="1500" spc="6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restriction,</a:t>
            </a:r>
            <a:r>
              <a:rPr sz="1500" spc="5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35" dirty="0">
                <a:solidFill>
                  <a:srgbClr val="0049AC"/>
                </a:solidFill>
                <a:latin typeface="Lucida Sans Unicode"/>
                <a:cs typeface="Lucida Sans Unicode"/>
              </a:rPr>
              <a:t>such </a:t>
            </a:r>
            <a:r>
              <a:rPr sz="1500" spc="100" dirty="0">
                <a:solidFill>
                  <a:srgbClr val="0049AC"/>
                </a:solidFill>
                <a:latin typeface="Lucida Sans Unicode"/>
                <a:cs typeface="Lucida Sans Unicode"/>
              </a:rPr>
              <a:t>as</a:t>
            </a:r>
            <a:r>
              <a:rPr sz="1500" spc="38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spc="180" dirty="0">
                <a:solidFill>
                  <a:srgbClr val="0049AC"/>
                </a:solidFill>
                <a:latin typeface="Lucida Sans Unicode"/>
                <a:cs typeface="Lucida Sans Unicode"/>
              </a:rPr>
              <a:t>a</a:t>
            </a:r>
            <a:r>
              <a:rPr sz="1500" spc="39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prerequisite</a:t>
            </a:r>
            <a:r>
              <a:rPr sz="1500" spc="39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requirement.</a:t>
            </a:r>
            <a:r>
              <a:rPr sz="1500" spc="39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spc="-45" dirty="0">
                <a:solidFill>
                  <a:srgbClr val="0049AC"/>
                </a:solidFill>
                <a:latin typeface="Lucida Sans Unicode"/>
                <a:cs typeface="Lucida Sans Unicode"/>
              </a:rPr>
              <a:t>Yet,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students</a:t>
            </a:r>
            <a:r>
              <a:rPr sz="1500" spc="3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120" dirty="0">
                <a:solidFill>
                  <a:srgbClr val="0049AC"/>
                </a:solidFill>
                <a:latin typeface="Lucida Sans Unicode"/>
                <a:cs typeface="Lucida Sans Unicode"/>
              </a:rPr>
              <a:t>may</a:t>
            </a:r>
            <a:r>
              <a:rPr sz="1500" spc="3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70" dirty="0">
                <a:solidFill>
                  <a:srgbClr val="0049AC"/>
                </a:solidFill>
                <a:latin typeface="Lucida Sans Unicode"/>
                <a:cs typeface="Lucida Sans Unicode"/>
              </a:rPr>
              <a:t>be</a:t>
            </a:r>
            <a:r>
              <a:rPr sz="1500" spc="3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65" dirty="0">
                <a:solidFill>
                  <a:srgbClr val="0049AC"/>
                </a:solidFill>
                <a:latin typeface="Lucida Sans Unicode"/>
                <a:cs typeface="Lucida Sans Unicode"/>
              </a:rPr>
              <a:t>able</a:t>
            </a:r>
            <a:r>
              <a:rPr sz="1500" spc="3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to</a:t>
            </a:r>
            <a:r>
              <a:rPr sz="1500" spc="3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get</a:t>
            </a:r>
            <a:r>
              <a:rPr sz="1500" spc="3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45" dirty="0">
                <a:solidFill>
                  <a:srgbClr val="0049AC"/>
                </a:solidFill>
                <a:latin typeface="Lucida Sans Unicode"/>
                <a:cs typeface="Lucida Sans Unicode"/>
              </a:rPr>
              <a:t>approval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to</a:t>
            </a:r>
            <a:r>
              <a:rPr sz="1500" spc="49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enroll</a:t>
            </a:r>
            <a:r>
              <a:rPr sz="1500" spc="49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from</a:t>
            </a:r>
            <a:r>
              <a:rPr sz="1500" spc="49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the</a:t>
            </a:r>
            <a:r>
              <a:rPr sz="1500" spc="49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55" dirty="0">
                <a:solidFill>
                  <a:srgbClr val="0049AC"/>
                </a:solidFill>
                <a:latin typeface="Lucida Sans Unicode"/>
                <a:cs typeface="Lucida Sans Unicode"/>
              </a:rPr>
              <a:t>department</a:t>
            </a:r>
            <a:r>
              <a:rPr sz="1500" spc="49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and/or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professor,</a:t>
            </a:r>
            <a:r>
              <a:rPr sz="1500" spc="47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50" dirty="0">
                <a:solidFill>
                  <a:srgbClr val="0049AC"/>
                </a:solidFill>
                <a:latin typeface="Lucida Sans Unicode"/>
                <a:cs typeface="Lucida Sans Unicode"/>
              </a:rPr>
              <a:t>by</a:t>
            </a:r>
            <a:r>
              <a:rPr sz="1500" spc="47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filling</a:t>
            </a:r>
            <a:r>
              <a:rPr sz="1500" spc="47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out</a:t>
            </a:r>
            <a:r>
              <a:rPr sz="1500" spc="47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180" dirty="0">
                <a:solidFill>
                  <a:srgbClr val="0049AC"/>
                </a:solidFill>
                <a:latin typeface="Lucida Sans Unicode"/>
                <a:cs typeface="Lucida Sans Unicode"/>
              </a:rPr>
              <a:t>a</a:t>
            </a:r>
            <a:r>
              <a:rPr sz="1500" spc="47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prerequisite </a:t>
            </a:r>
            <a:r>
              <a:rPr sz="1500" spc="80" dirty="0">
                <a:solidFill>
                  <a:srgbClr val="0049AC"/>
                </a:solidFill>
                <a:latin typeface="Lucida Sans Unicode"/>
                <a:cs typeface="Lucida Sans Unicode"/>
              </a:rPr>
              <a:t>clearance</a:t>
            </a:r>
            <a:r>
              <a:rPr sz="1500" spc="-4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form.</a:t>
            </a:r>
            <a:endParaRPr sz="1500">
              <a:latin typeface="Lucida Sans Unicode"/>
              <a:cs typeface="Lucida Sans Unicode"/>
            </a:endParaRPr>
          </a:p>
          <a:p>
            <a:pPr marL="12700" marR="5080" algn="just">
              <a:lnSpc>
                <a:spcPts val="1720"/>
              </a:lnSpc>
              <a:spcBef>
                <a:spcPts val="1700"/>
              </a:spcBef>
            </a:pP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Restrictions</a:t>
            </a:r>
            <a:r>
              <a:rPr sz="1500" spc="46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for</a:t>
            </a:r>
            <a:r>
              <a:rPr sz="1500" spc="46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cert</a:t>
            </a:r>
            <a:r>
              <a:rPr sz="1500" dirty="0">
                <a:solidFill>
                  <a:srgbClr val="0049AC"/>
                </a:solidFill>
                <a:latin typeface="Times New Roman"/>
                <a:cs typeface="Times New Roman"/>
              </a:rPr>
              <a:t>a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in</a:t>
            </a:r>
            <a:r>
              <a:rPr sz="1500" spc="46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courses</a:t>
            </a:r>
            <a:r>
              <a:rPr sz="1500" spc="47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114" dirty="0">
                <a:solidFill>
                  <a:srgbClr val="0049AC"/>
                </a:solidFill>
                <a:latin typeface="Lucida Sans Unicode"/>
                <a:cs typeface="Lucida Sans Unicode"/>
              </a:rPr>
              <a:t>can</a:t>
            </a:r>
            <a:r>
              <a:rPr sz="1500" spc="46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45" dirty="0">
                <a:solidFill>
                  <a:srgbClr val="0049AC"/>
                </a:solidFill>
                <a:latin typeface="Lucida Sans Unicode"/>
                <a:cs typeface="Lucida Sans Unicode"/>
              </a:rPr>
              <a:t>be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found</a:t>
            </a:r>
            <a:r>
              <a:rPr sz="1500" spc="48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on</a:t>
            </a:r>
            <a:r>
              <a:rPr sz="1500" spc="3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the</a:t>
            </a:r>
            <a:r>
              <a:rPr sz="1500" spc="33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u="sng" spc="-120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1500" u="sng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Lucida Sans Unicode"/>
                <a:cs typeface="Lucida Sans Unicode"/>
                <a:hlinkClick r:id="rId10"/>
              </a:rPr>
              <a:t>Rec</a:t>
            </a:r>
            <a:r>
              <a:rPr sz="1500" u="none" dirty="0">
                <a:solidFill>
                  <a:srgbClr val="0049AC"/>
                </a:solidFill>
                <a:latin typeface="Lucida Sans Unicode"/>
                <a:cs typeface="Lucida Sans Unicode"/>
                <a:hlinkClick r:id="rId10"/>
              </a:rPr>
              <a:t>i</a:t>
            </a:r>
            <a:r>
              <a:rPr sz="1500" u="sng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Lucida Sans Unicode"/>
                <a:cs typeface="Lucida Sans Unicode"/>
                <a:hlinkClick r:id="rId10"/>
              </a:rPr>
              <a:t>procit</a:t>
            </a:r>
            <a:r>
              <a:rPr sz="1500" u="none" dirty="0">
                <a:solidFill>
                  <a:srgbClr val="0049AC"/>
                </a:solidFill>
                <a:latin typeface="Lucida Sans Unicode"/>
                <a:cs typeface="Lucida Sans Unicode"/>
                <a:hlinkClick r:id="rId10"/>
              </a:rPr>
              <a:t>y</a:t>
            </a:r>
            <a:r>
              <a:rPr sz="1500" u="none" spc="3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u="none" spc="95" dirty="0">
                <a:solidFill>
                  <a:srgbClr val="0049AC"/>
                </a:solidFill>
                <a:latin typeface="Lucida Sans Unicode"/>
                <a:cs typeface="Lucida Sans Unicode"/>
              </a:rPr>
              <a:t>page</a:t>
            </a:r>
            <a:r>
              <a:rPr sz="1500" u="none" spc="3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of</a:t>
            </a:r>
            <a:r>
              <a:rPr sz="1500" u="none" spc="3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u="none" spc="-25" dirty="0">
                <a:solidFill>
                  <a:srgbClr val="0049AC"/>
                </a:solidFill>
                <a:latin typeface="Lucida Sans Unicode"/>
                <a:cs typeface="Lucida Sans Unicode"/>
              </a:rPr>
              <a:t>our </a:t>
            </a:r>
            <a:r>
              <a:rPr sz="1500" u="none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website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12258" y="1471092"/>
            <a:ext cx="4345940" cy="3462485"/>
          </a:xfrm>
          <a:prstGeom prst="rect">
            <a:avLst/>
          </a:prstGeom>
        </p:spPr>
        <p:txBody>
          <a:bodyPr vert="horz" wrap="square" lIns="0" tIns="233679" rIns="0" bIns="0" rtlCol="0">
            <a:spAutoFit/>
          </a:bodyPr>
          <a:lstStyle/>
          <a:p>
            <a:pPr marR="716280" algn="ctr">
              <a:lnSpc>
                <a:spcPct val="100000"/>
              </a:lnSpc>
              <a:spcBef>
                <a:spcPts val="1839"/>
              </a:spcBef>
            </a:pPr>
            <a:r>
              <a:rPr lang="en-US" sz="4050" spc="-20" dirty="0">
                <a:solidFill>
                  <a:srgbClr val="0049AC"/>
                </a:solidFill>
                <a:latin typeface="Arial Narrow"/>
                <a:cs typeface="Arial Narrow"/>
              </a:rPr>
              <a:t>FEES</a:t>
            </a:r>
            <a:endParaRPr sz="4050" dirty="0">
              <a:latin typeface="Arial Narrow"/>
              <a:cs typeface="Arial Narrow"/>
            </a:endParaRPr>
          </a:p>
          <a:p>
            <a:pPr marL="12700" marR="5080" algn="just">
              <a:lnSpc>
                <a:spcPts val="1650"/>
              </a:lnSpc>
              <a:spcBef>
                <a:spcPts val="685"/>
              </a:spcBef>
            </a:pPr>
            <a:r>
              <a:rPr sz="1400" spc="-35" dirty="0">
                <a:solidFill>
                  <a:srgbClr val="0049AC"/>
                </a:solidFill>
                <a:latin typeface="Arial Black"/>
                <a:cs typeface="Arial Black"/>
              </a:rPr>
              <a:t>Registration</a:t>
            </a:r>
            <a:r>
              <a:rPr sz="1400" spc="215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400" spc="-40" dirty="0">
                <a:solidFill>
                  <a:srgbClr val="0049AC"/>
                </a:solidFill>
                <a:latin typeface="Arial Black"/>
                <a:cs typeface="Arial Black"/>
              </a:rPr>
              <a:t>Fees:</a:t>
            </a:r>
            <a:r>
              <a:rPr sz="1400" spc="21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Bilateral</a:t>
            </a:r>
            <a:r>
              <a:rPr sz="1400" spc="30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Exchange</a:t>
            </a:r>
            <a:r>
              <a:rPr sz="1400" spc="30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students </a:t>
            </a:r>
            <a:r>
              <a:rPr sz="1400" spc="60" dirty="0">
                <a:solidFill>
                  <a:srgbClr val="0049AC"/>
                </a:solidFill>
                <a:latin typeface="Lucida Sans Unicode"/>
                <a:cs typeface="Lucida Sans Unicode"/>
              </a:rPr>
              <a:t>are</a:t>
            </a:r>
            <a:r>
              <a:rPr sz="1400" spc="24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NOT</a:t>
            </a:r>
            <a:r>
              <a:rPr sz="1400" spc="2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required</a:t>
            </a:r>
            <a:r>
              <a:rPr sz="1400" spc="2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to</a:t>
            </a:r>
            <a:r>
              <a:rPr sz="1400" spc="2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spc="95" dirty="0">
                <a:solidFill>
                  <a:srgbClr val="0049AC"/>
                </a:solidFill>
                <a:latin typeface="Lucida Sans Unicode"/>
                <a:cs typeface="Lucida Sans Unicode"/>
              </a:rPr>
              <a:t>pay</a:t>
            </a:r>
            <a:r>
              <a:rPr sz="1400" spc="2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UCI</a:t>
            </a:r>
            <a:r>
              <a:rPr sz="1400" spc="2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Registration</a:t>
            </a:r>
            <a:r>
              <a:rPr sz="1400" spc="24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Fees.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The</a:t>
            </a:r>
            <a:r>
              <a:rPr sz="1400" spc="18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registration</a:t>
            </a:r>
            <a:r>
              <a:rPr sz="1400" spc="18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fee</a:t>
            </a:r>
            <a:r>
              <a:rPr sz="1400" spc="18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is</a:t>
            </a:r>
            <a:r>
              <a:rPr sz="1400" spc="18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rgbClr val="0049AC"/>
                </a:solidFill>
                <a:latin typeface="Lucida Sans Unicode"/>
                <a:cs typeface="Lucida Sans Unicode"/>
              </a:rPr>
              <a:t>waived</a:t>
            </a:r>
            <a:r>
              <a:rPr sz="1400" spc="18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0049AC"/>
                </a:solidFill>
                <a:latin typeface="Lucida Sans Unicode"/>
                <a:cs typeface="Lucida Sans Unicode"/>
              </a:rPr>
              <a:t>about</a:t>
            </a:r>
            <a:r>
              <a:rPr sz="1400" spc="18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two</a:t>
            </a:r>
            <a:r>
              <a:rPr sz="1400" spc="18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weeks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before</a:t>
            </a:r>
            <a:r>
              <a:rPr sz="1400" spc="26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the</a:t>
            </a:r>
            <a:r>
              <a:rPr sz="1400" spc="26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UCI</a:t>
            </a:r>
            <a:r>
              <a:rPr sz="1400" spc="26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fee</a:t>
            </a:r>
            <a:r>
              <a:rPr sz="1400" spc="26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spc="65" dirty="0">
                <a:solidFill>
                  <a:srgbClr val="0049AC"/>
                </a:solidFill>
                <a:latin typeface="Lucida Sans Unicode"/>
                <a:cs typeface="Lucida Sans Unicode"/>
              </a:rPr>
              <a:t>payment</a:t>
            </a:r>
            <a:r>
              <a:rPr sz="1400" spc="26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0049AC"/>
                </a:solidFill>
                <a:latin typeface="Lucida Sans Unicode"/>
                <a:cs typeface="Lucida Sans Unicode"/>
              </a:rPr>
              <a:t>deadline</a:t>
            </a:r>
            <a:r>
              <a:rPr sz="1400" spc="26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for</a:t>
            </a:r>
            <a:r>
              <a:rPr sz="1400" spc="26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rgbClr val="0049AC"/>
                </a:solidFill>
                <a:latin typeface="Lucida Sans Unicode"/>
                <a:cs typeface="Lucida Sans Unicode"/>
              </a:rPr>
              <a:t>each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quarter</a:t>
            </a:r>
            <a:r>
              <a:rPr sz="1400" spc="5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the</a:t>
            </a:r>
            <a:r>
              <a:rPr sz="1400" spc="5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student</a:t>
            </a:r>
            <a:r>
              <a:rPr sz="1400" spc="6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0049AC"/>
                </a:solidFill>
                <a:latin typeface="Lucida Sans Unicode"/>
                <a:cs typeface="Lucida Sans Unicode"/>
              </a:rPr>
              <a:t>will</a:t>
            </a:r>
            <a:r>
              <a:rPr sz="1400" spc="5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spc="70" dirty="0">
                <a:solidFill>
                  <a:srgbClr val="0049AC"/>
                </a:solidFill>
                <a:latin typeface="Lucida Sans Unicode"/>
                <a:cs typeface="Lucida Sans Unicode"/>
              </a:rPr>
              <a:t>be</a:t>
            </a:r>
            <a:r>
              <a:rPr sz="1400" spc="5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attending</a:t>
            </a:r>
            <a:r>
              <a:rPr sz="1400" spc="6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spc="-20" dirty="0">
                <a:solidFill>
                  <a:srgbClr val="0049AC"/>
                </a:solidFill>
                <a:latin typeface="Lucida Sans Unicode"/>
                <a:cs typeface="Lucida Sans Unicode"/>
              </a:rPr>
              <a:t>UCI.</a:t>
            </a:r>
            <a:endParaRPr sz="1400" dirty="0">
              <a:latin typeface="Lucida Sans Unicode"/>
              <a:cs typeface="Lucida Sans Unicode"/>
            </a:endParaRPr>
          </a:p>
          <a:p>
            <a:pPr marL="12700" marR="5080" algn="just">
              <a:lnSpc>
                <a:spcPts val="1650"/>
              </a:lnSpc>
              <a:spcBef>
                <a:spcPts val="894"/>
              </a:spcBef>
            </a:pPr>
            <a:r>
              <a:rPr sz="1400" spc="-75" dirty="0">
                <a:solidFill>
                  <a:srgbClr val="0049AC"/>
                </a:solidFill>
                <a:latin typeface="Arial Black"/>
                <a:cs typeface="Arial Black"/>
              </a:rPr>
              <a:t>Health</a:t>
            </a:r>
            <a:r>
              <a:rPr sz="1400" spc="-4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400" spc="-55" dirty="0">
                <a:solidFill>
                  <a:srgbClr val="0049AC"/>
                </a:solidFill>
                <a:latin typeface="Arial Black"/>
                <a:cs typeface="Arial Black"/>
              </a:rPr>
              <a:t>Insurance</a:t>
            </a:r>
            <a:r>
              <a:rPr sz="1400" spc="-35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400" spc="-130" dirty="0">
                <a:solidFill>
                  <a:srgbClr val="0049AC"/>
                </a:solidFill>
                <a:latin typeface="Arial Black"/>
                <a:cs typeface="Arial Black"/>
              </a:rPr>
              <a:t>Fee:</a:t>
            </a:r>
            <a:r>
              <a:rPr sz="1400" spc="7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400" spc="-50" dirty="0">
                <a:solidFill>
                  <a:srgbClr val="0049AC"/>
                </a:solidFill>
                <a:latin typeface="Lucida Sans Unicode"/>
                <a:cs typeface="Lucida Sans Unicode"/>
              </a:rPr>
              <a:t>All</a:t>
            </a:r>
            <a:r>
              <a:rPr sz="1400" spc="9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students</a:t>
            </a:r>
            <a:r>
              <a:rPr sz="1400" spc="9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attending</a:t>
            </a:r>
            <a:r>
              <a:rPr sz="1400" spc="9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0049AC"/>
                </a:solidFill>
                <a:latin typeface="Lucida Sans Unicode"/>
                <a:cs typeface="Lucida Sans Unicode"/>
              </a:rPr>
              <a:t>UCI </a:t>
            </a:r>
            <a:r>
              <a:rPr sz="1400" spc="60" dirty="0">
                <a:solidFill>
                  <a:srgbClr val="0049AC"/>
                </a:solidFill>
                <a:latin typeface="Lucida Sans Unicode"/>
                <a:cs typeface="Lucida Sans Unicode"/>
              </a:rPr>
              <a:t>are</a:t>
            </a:r>
            <a:r>
              <a:rPr sz="1400" spc="16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required</a:t>
            </a:r>
            <a:r>
              <a:rPr sz="1400" spc="16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to</a:t>
            </a:r>
            <a:r>
              <a:rPr sz="1400" spc="16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0049AC"/>
                </a:solidFill>
                <a:latin typeface="Lucida Sans Unicode"/>
                <a:cs typeface="Lucida Sans Unicode"/>
              </a:rPr>
              <a:t>have</a:t>
            </a:r>
            <a:r>
              <a:rPr sz="1400" spc="16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health</a:t>
            </a:r>
            <a:r>
              <a:rPr sz="1400" spc="16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insurance.</a:t>
            </a:r>
            <a:r>
              <a:rPr sz="1400" spc="16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Students </a:t>
            </a:r>
            <a:r>
              <a:rPr sz="1400" spc="60" dirty="0">
                <a:solidFill>
                  <a:srgbClr val="0049AC"/>
                </a:solidFill>
                <a:latin typeface="Lucida Sans Unicode"/>
                <a:cs typeface="Lucida Sans Unicode"/>
              </a:rPr>
              <a:t>are</a:t>
            </a:r>
            <a:r>
              <a:rPr sz="1400" spc="6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responsible</a:t>
            </a:r>
            <a:r>
              <a:rPr sz="1400" spc="7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for</a:t>
            </a:r>
            <a:r>
              <a:rPr sz="1400" spc="7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either</a:t>
            </a:r>
            <a:r>
              <a:rPr sz="1400" spc="7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400" spc="50" dirty="0">
                <a:solidFill>
                  <a:srgbClr val="0049AC"/>
                </a:solidFill>
                <a:latin typeface="Lucida Sans Unicode"/>
                <a:cs typeface="Lucida Sans Unicode"/>
              </a:rPr>
              <a:t>paying</a:t>
            </a:r>
            <a:r>
              <a:rPr sz="1400" spc="7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for</a:t>
            </a:r>
            <a:r>
              <a:rPr sz="1400" spc="7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40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UCSHIP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health</a:t>
            </a:r>
            <a:r>
              <a:rPr sz="1400" spc="204" dirty="0">
                <a:solidFill>
                  <a:srgbClr val="0049AC"/>
                </a:solidFill>
                <a:latin typeface="Lucida Sans Unicode"/>
                <a:cs typeface="Lucida Sans Unicode"/>
              </a:rPr>
              <a:t>  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insurance</a:t>
            </a:r>
            <a:r>
              <a:rPr sz="1400" spc="210" dirty="0">
                <a:solidFill>
                  <a:srgbClr val="0049AC"/>
                </a:solidFill>
                <a:latin typeface="Lucida Sans Unicode"/>
                <a:cs typeface="Lucida Sans Unicode"/>
              </a:rPr>
              <a:t>  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or</a:t>
            </a:r>
            <a:r>
              <a:rPr sz="1400" spc="210" dirty="0">
                <a:solidFill>
                  <a:srgbClr val="0049AC"/>
                </a:solidFill>
                <a:latin typeface="Lucida Sans Unicode"/>
                <a:cs typeface="Lucida Sans Unicode"/>
              </a:rPr>
              <a:t>  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obtaining</a:t>
            </a:r>
            <a:r>
              <a:rPr sz="1400" spc="210" dirty="0">
                <a:solidFill>
                  <a:srgbClr val="0049AC"/>
                </a:solidFill>
                <a:latin typeface="Lucida Sans Unicode"/>
                <a:cs typeface="Lucida Sans Unicode"/>
              </a:rPr>
              <a:t>   </a:t>
            </a:r>
            <a:r>
              <a:rPr sz="1400" spc="170" dirty="0">
                <a:solidFill>
                  <a:srgbClr val="0049AC"/>
                </a:solidFill>
                <a:latin typeface="Lucida Sans Unicode"/>
                <a:cs typeface="Lucida Sans Unicode"/>
              </a:rPr>
              <a:t>a</a:t>
            </a:r>
            <a:r>
              <a:rPr sz="1400" spc="210" dirty="0">
                <a:solidFill>
                  <a:srgbClr val="0049AC"/>
                </a:solidFill>
                <a:latin typeface="Lucida Sans Unicode"/>
                <a:cs typeface="Lucida Sans Unicode"/>
              </a:rPr>
              <a:t>   </a:t>
            </a:r>
            <a:r>
              <a:rPr sz="140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health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insurance</a:t>
            </a:r>
            <a:r>
              <a:rPr sz="1400" spc="49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waiver</a:t>
            </a:r>
            <a:r>
              <a:rPr sz="1400" spc="49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400" spc="55" dirty="0">
                <a:solidFill>
                  <a:srgbClr val="0049AC"/>
                </a:solidFill>
                <a:latin typeface="Lucida Sans Unicode"/>
                <a:cs typeface="Lucida Sans Unicode"/>
              </a:rPr>
              <a:t>due</a:t>
            </a:r>
            <a:r>
              <a:rPr sz="1400" spc="185" dirty="0">
                <a:solidFill>
                  <a:srgbClr val="0049AC"/>
                </a:solidFill>
                <a:latin typeface="Lucida Sans Unicode"/>
                <a:cs typeface="Lucida Sans Unicode"/>
              </a:rPr>
              <a:t>  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to</a:t>
            </a:r>
            <a:r>
              <a:rPr sz="1400" spc="185" dirty="0">
                <a:solidFill>
                  <a:srgbClr val="0049AC"/>
                </a:solidFill>
                <a:latin typeface="Lucida Sans Unicode"/>
                <a:cs typeface="Lucida Sans Unicode"/>
              </a:rPr>
              <a:t>  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having</a:t>
            </a:r>
            <a:r>
              <a:rPr sz="1400" spc="190" dirty="0">
                <a:solidFill>
                  <a:srgbClr val="0049AC"/>
                </a:solidFill>
                <a:latin typeface="Lucida Sans Unicode"/>
                <a:cs typeface="Lucida Sans Unicode"/>
              </a:rPr>
              <a:t>   </a:t>
            </a:r>
            <a:r>
              <a:rPr sz="140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private </a:t>
            </a:r>
            <a:r>
              <a:rPr sz="1400" spc="40" dirty="0">
                <a:solidFill>
                  <a:srgbClr val="0049AC"/>
                </a:solidFill>
                <a:latin typeface="Lucida Sans Unicode"/>
                <a:cs typeface="Lucida Sans Unicode"/>
              </a:rPr>
              <a:t>coverage.</a:t>
            </a:r>
            <a:endParaRPr sz="1400" dirty="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12258" y="4920805"/>
            <a:ext cx="43453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8650" algn="l"/>
                <a:tab pos="1875155" algn="l"/>
                <a:tab pos="2413635" algn="l"/>
                <a:tab pos="2915920" algn="l"/>
              </a:tabLst>
            </a:pPr>
            <a:r>
              <a:rPr sz="1400" spc="-20" dirty="0">
                <a:solidFill>
                  <a:srgbClr val="0049AC"/>
                </a:solidFill>
                <a:latin typeface="Arial Black"/>
                <a:cs typeface="Arial Black"/>
              </a:rPr>
              <a:t>Educ</a:t>
            </a:r>
            <a:r>
              <a:rPr sz="1400" dirty="0">
                <a:solidFill>
                  <a:srgbClr val="0049AC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49AC"/>
                </a:solidFill>
                <a:latin typeface="Arial Black"/>
                <a:cs typeface="Arial Black"/>
              </a:rPr>
              <a:t>Technology</a:t>
            </a:r>
            <a:r>
              <a:rPr sz="1400" dirty="0">
                <a:solidFill>
                  <a:srgbClr val="0049AC"/>
                </a:solidFill>
                <a:latin typeface="Arial Black"/>
                <a:cs typeface="Arial Black"/>
              </a:rPr>
              <a:t>	</a:t>
            </a:r>
            <a:r>
              <a:rPr sz="1400" spc="-20" dirty="0">
                <a:solidFill>
                  <a:srgbClr val="0049AC"/>
                </a:solidFill>
                <a:latin typeface="Arial Black"/>
                <a:cs typeface="Arial Black"/>
              </a:rPr>
              <a:t>Fee:</a:t>
            </a:r>
            <a:r>
              <a:rPr sz="1400" dirty="0">
                <a:solidFill>
                  <a:srgbClr val="0049AC"/>
                </a:solidFill>
                <a:latin typeface="Arial Black"/>
                <a:cs typeface="Arial Black"/>
              </a:rPr>
              <a:t>	</a:t>
            </a:r>
            <a:r>
              <a:rPr sz="1400" spc="-25" dirty="0">
                <a:solidFill>
                  <a:srgbClr val="0049AC"/>
                </a:solidFill>
                <a:latin typeface="Lucida Sans Unicode"/>
                <a:cs typeface="Lucida Sans Unicode"/>
              </a:rPr>
              <a:t>The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	non-</a:t>
            </a:r>
            <a:r>
              <a:rPr sz="140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refundable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12258" y="5130355"/>
            <a:ext cx="43459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eTech</a:t>
            </a:r>
            <a:r>
              <a:rPr sz="1400" spc="27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Fee</a:t>
            </a:r>
            <a:r>
              <a:rPr sz="1400" spc="27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is</a:t>
            </a:r>
            <a:r>
              <a:rPr sz="1400" spc="27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required</a:t>
            </a:r>
            <a:r>
              <a:rPr sz="1400" spc="27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of</a:t>
            </a:r>
            <a:r>
              <a:rPr sz="1400" spc="27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all</a:t>
            </a:r>
            <a:r>
              <a:rPr sz="1400" spc="27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students,</a:t>
            </a:r>
            <a:r>
              <a:rPr sz="1400" spc="27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including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12258" y="5339905"/>
            <a:ext cx="4345940" cy="10769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650"/>
              </a:lnSpc>
              <a:spcBef>
                <a:spcPts val="180"/>
              </a:spcBef>
            </a:pP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exchange</a:t>
            </a:r>
            <a:r>
              <a:rPr sz="1400" spc="26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students,</a:t>
            </a:r>
            <a:r>
              <a:rPr sz="1400" spc="26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rgbClr val="0049AC"/>
                </a:solidFill>
                <a:latin typeface="Lucida Sans Unicode"/>
                <a:cs typeface="Lucida Sans Unicode"/>
              </a:rPr>
              <a:t>and</a:t>
            </a:r>
            <a:r>
              <a:rPr sz="1400" spc="26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is</a:t>
            </a:r>
            <a:r>
              <a:rPr sz="1400" spc="26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used</a:t>
            </a:r>
            <a:r>
              <a:rPr sz="1400" spc="27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to</a:t>
            </a:r>
            <a:r>
              <a:rPr sz="1400" spc="26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support</a:t>
            </a:r>
            <a:r>
              <a:rPr sz="1400" spc="26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0049AC"/>
                </a:solidFill>
                <a:latin typeface="Lucida Sans Unicode"/>
                <a:cs typeface="Lucida Sans Unicode"/>
              </a:rPr>
              <a:t>the </a:t>
            </a:r>
            <a:r>
              <a:rPr sz="1400" spc="70" dirty="0">
                <a:solidFill>
                  <a:srgbClr val="0049AC"/>
                </a:solidFill>
                <a:latin typeface="Lucida Sans Unicode"/>
                <a:cs typeface="Lucida Sans Unicode"/>
              </a:rPr>
              <a:t>maintenance</a:t>
            </a:r>
            <a:r>
              <a:rPr sz="1400" spc="30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400" spc="80" dirty="0">
                <a:solidFill>
                  <a:srgbClr val="0049AC"/>
                </a:solidFill>
                <a:latin typeface="Lucida Sans Unicode"/>
                <a:cs typeface="Lucida Sans Unicode"/>
              </a:rPr>
              <a:t>and</a:t>
            </a:r>
            <a:r>
              <a:rPr sz="1400" spc="30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improvement</a:t>
            </a:r>
            <a:r>
              <a:rPr sz="1400" spc="31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of</a:t>
            </a:r>
            <a:r>
              <a:rPr sz="1400" spc="30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40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existing </a:t>
            </a:r>
            <a:r>
              <a:rPr sz="1400" spc="50" dirty="0">
                <a:solidFill>
                  <a:srgbClr val="0049AC"/>
                </a:solidFill>
                <a:latin typeface="Lucida Sans Unicode"/>
                <a:cs typeface="Lucida Sans Unicode"/>
              </a:rPr>
              <a:t>education 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technology,</a:t>
            </a:r>
            <a:r>
              <a:rPr sz="1400" spc="5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400" spc="80" dirty="0">
                <a:solidFill>
                  <a:srgbClr val="0049AC"/>
                </a:solidFill>
                <a:latin typeface="Lucida Sans Unicode"/>
                <a:cs typeface="Lucida Sans Unicode"/>
              </a:rPr>
              <a:t>and</a:t>
            </a:r>
            <a:r>
              <a:rPr sz="1400" spc="5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400" spc="50" dirty="0">
                <a:solidFill>
                  <a:srgbClr val="0049AC"/>
                </a:solidFill>
                <a:latin typeface="Lucida Sans Unicode"/>
                <a:cs typeface="Lucida Sans Unicode"/>
              </a:rPr>
              <a:t>new 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services</a:t>
            </a:r>
            <a:r>
              <a:rPr sz="1400" spc="55" dirty="0">
                <a:solidFill>
                  <a:srgbClr val="0049AC"/>
                </a:solidFill>
                <a:latin typeface="Lucida Sans Unicode"/>
                <a:cs typeface="Lucida Sans Unicode"/>
              </a:rPr>
              <a:t>  and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capabilities.</a:t>
            </a:r>
            <a:r>
              <a:rPr sz="1400" spc="27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The</a:t>
            </a:r>
            <a:r>
              <a:rPr sz="1400" spc="28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fee</a:t>
            </a:r>
            <a:r>
              <a:rPr sz="1400" spc="28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is</a:t>
            </a:r>
            <a:r>
              <a:rPr sz="1400" spc="28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rgbClr val="0049AC"/>
                </a:solidFill>
                <a:latin typeface="Lucida Sans Unicode"/>
                <a:cs typeface="Lucida Sans Unicode"/>
              </a:rPr>
              <a:t>assessed</a:t>
            </a:r>
            <a:r>
              <a:rPr sz="1400" spc="28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after</a:t>
            </a:r>
            <a:r>
              <a:rPr sz="1400" spc="28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the</a:t>
            </a:r>
            <a:r>
              <a:rPr sz="1400" spc="28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third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week</a:t>
            </a:r>
            <a:r>
              <a:rPr sz="1400" spc="-1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49AC"/>
                </a:solidFill>
                <a:latin typeface="Lucida Sans Unicode"/>
                <a:cs typeface="Lucida Sans Unicode"/>
              </a:rPr>
              <a:t>of</a:t>
            </a:r>
            <a:r>
              <a:rPr sz="1400" spc="-1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instruction.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2149929" y="1204784"/>
            <a:ext cx="1132627" cy="6347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4050" spc="-70" dirty="0"/>
              <a:t>VISA</a:t>
            </a:r>
            <a:endParaRPr sz="4050" dirty="0"/>
          </a:p>
        </p:txBody>
      </p:sp>
      <p:sp>
        <p:nvSpPr>
          <p:cNvPr id="29" name="object 29"/>
          <p:cNvSpPr txBox="1"/>
          <p:nvPr/>
        </p:nvSpPr>
        <p:spPr>
          <a:xfrm>
            <a:off x="10636810" y="1948440"/>
            <a:ext cx="4373880" cy="103631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just">
              <a:lnSpc>
                <a:spcPts val="1730"/>
              </a:lnSpc>
              <a:spcBef>
                <a:spcPts val="215"/>
              </a:spcBef>
            </a:pP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All</a:t>
            </a:r>
            <a:r>
              <a:rPr sz="1500" spc="7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visa</a:t>
            </a:r>
            <a:r>
              <a:rPr sz="1500" spc="7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spc="90" dirty="0">
                <a:solidFill>
                  <a:srgbClr val="0049AC"/>
                </a:solidFill>
                <a:latin typeface="Lucida Sans Unicode"/>
                <a:cs typeface="Lucida Sans Unicode"/>
              </a:rPr>
              <a:t>and</a:t>
            </a:r>
            <a:r>
              <a:rPr sz="1500" spc="7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immigration-related</a:t>
            </a:r>
            <a:r>
              <a:rPr sz="1500" spc="7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questions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should</a:t>
            </a:r>
            <a:r>
              <a:rPr sz="1500" spc="32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spc="70" dirty="0">
                <a:solidFill>
                  <a:srgbClr val="0049AC"/>
                </a:solidFill>
                <a:latin typeface="Lucida Sans Unicode"/>
                <a:cs typeface="Lucida Sans Unicode"/>
              </a:rPr>
              <a:t>be</a:t>
            </a:r>
            <a:r>
              <a:rPr sz="1500" spc="32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directed</a:t>
            </a:r>
            <a:r>
              <a:rPr sz="1500" spc="32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to</a:t>
            </a:r>
            <a:r>
              <a:rPr sz="1500" spc="32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the</a:t>
            </a:r>
            <a:r>
              <a:rPr sz="1500" spc="32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International Center.</a:t>
            </a:r>
            <a:endParaRPr sz="1500">
              <a:latin typeface="Lucida Sans Unicode"/>
              <a:cs typeface="Lucida Sans Unicode"/>
            </a:endParaRPr>
          </a:p>
          <a:p>
            <a:pPr marR="17780" algn="ctr">
              <a:lnSpc>
                <a:spcPct val="100000"/>
              </a:lnSpc>
              <a:spcBef>
                <a:spcPts val="850"/>
              </a:spcBef>
            </a:pPr>
            <a:r>
              <a:rPr sz="1500" u="sng" spc="-10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Lucida Sans Unicode"/>
                <a:cs typeface="Lucida Sans Unicode"/>
                <a:hlinkClick r:id="rId11"/>
              </a:rPr>
              <a:t>internationalcenter@uci.edu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636810" y="3106597"/>
            <a:ext cx="4373880" cy="13493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just">
              <a:lnSpc>
                <a:spcPts val="1730"/>
              </a:lnSpc>
              <a:spcBef>
                <a:spcPts val="215"/>
              </a:spcBef>
            </a:pP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Newly</a:t>
            </a:r>
            <a:r>
              <a:rPr sz="1500" spc="220" dirty="0">
                <a:solidFill>
                  <a:srgbClr val="0049AC"/>
                </a:solidFill>
                <a:latin typeface="Lucida Sans Unicode"/>
                <a:cs typeface="Lucida Sans Unicode"/>
              </a:rPr>
              <a:t>   </a:t>
            </a:r>
            <a:r>
              <a:rPr sz="1500" spc="95" dirty="0">
                <a:solidFill>
                  <a:srgbClr val="0049AC"/>
                </a:solidFill>
                <a:latin typeface="Lucida Sans Unicode"/>
                <a:cs typeface="Lucida Sans Unicode"/>
              </a:rPr>
              <a:t>accepted</a:t>
            </a:r>
            <a:r>
              <a:rPr sz="1500" spc="220" dirty="0">
                <a:solidFill>
                  <a:srgbClr val="0049AC"/>
                </a:solidFill>
                <a:latin typeface="Lucida Sans Unicode"/>
                <a:cs typeface="Lucida Sans Unicode"/>
              </a:rPr>
              <a:t>  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students</a:t>
            </a:r>
            <a:r>
              <a:rPr sz="1500" spc="225" dirty="0">
                <a:solidFill>
                  <a:srgbClr val="0049AC"/>
                </a:solidFill>
                <a:latin typeface="Lucida Sans Unicode"/>
                <a:cs typeface="Lucida Sans Unicode"/>
              </a:rPr>
              <a:t>  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will</a:t>
            </a:r>
            <a:r>
              <a:rPr sz="1500" spc="220" dirty="0">
                <a:solidFill>
                  <a:srgbClr val="0049AC"/>
                </a:solidFill>
                <a:latin typeface="Lucida Sans Unicode"/>
                <a:cs typeface="Lucida Sans Unicode"/>
              </a:rPr>
              <a:t>   </a:t>
            </a:r>
            <a:r>
              <a:rPr sz="150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receive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additional</a:t>
            </a:r>
            <a:r>
              <a:rPr sz="1500" spc="26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information</a:t>
            </a:r>
            <a:r>
              <a:rPr sz="1500" spc="26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from</a:t>
            </a:r>
            <a:r>
              <a:rPr sz="1500" spc="26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the</a:t>
            </a:r>
            <a:r>
              <a:rPr sz="1500" spc="26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International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Center</a:t>
            </a:r>
            <a:r>
              <a:rPr sz="1500" spc="34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spc="55" dirty="0">
                <a:solidFill>
                  <a:srgbClr val="0049AC"/>
                </a:solidFill>
                <a:latin typeface="Lucida Sans Unicode"/>
                <a:cs typeface="Lucida Sans Unicode"/>
              </a:rPr>
              <a:t>about</a:t>
            </a:r>
            <a:r>
              <a:rPr sz="1500" spc="34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their</a:t>
            </a:r>
            <a:r>
              <a:rPr sz="1500" spc="34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spc="-100" dirty="0">
                <a:solidFill>
                  <a:srgbClr val="0049AC"/>
                </a:solidFill>
                <a:latin typeface="Lucida Sans Unicode"/>
                <a:cs typeface="Lucida Sans Unicode"/>
              </a:rPr>
              <a:t>DS-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2019</a:t>
            </a:r>
            <a:r>
              <a:rPr sz="1500" spc="35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spc="90" dirty="0">
                <a:solidFill>
                  <a:srgbClr val="0049AC"/>
                </a:solidFill>
                <a:latin typeface="Lucida Sans Unicode"/>
                <a:cs typeface="Lucida Sans Unicode"/>
              </a:rPr>
              <a:t>and</a:t>
            </a:r>
            <a:r>
              <a:rPr sz="1500" spc="34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0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other </a:t>
            </a:r>
            <a:r>
              <a:rPr sz="1500" spc="60" dirty="0">
                <a:solidFill>
                  <a:srgbClr val="0049AC"/>
                </a:solidFill>
                <a:latin typeface="Lucida Sans Unicode"/>
                <a:cs typeface="Lucida Sans Unicode"/>
              </a:rPr>
              <a:t>necessary</a:t>
            </a:r>
            <a:r>
              <a:rPr sz="1500" spc="4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steps.</a:t>
            </a:r>
            <a:r>
              <a:rPr sz="1500" spc="4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Students</a:t>
            </a:r>
            <a:r>
              <a:rPr sz="1500" spc="4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75" dirty="0">
                <a:solidFill>
                  <a:srgbClr val="0049AC"/>
                </a:solidFill>
                <a:latin typeface="Lucida Sans Unicode"/>
                <a:cs typeface="Lucida Sans Unicode"/>
              </a:rPr>
              <a:t>are</a:t>
            </a:r>
            <a:r>
              <a:rPr sz="1500" spc="4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65" dirty="0">
                <a:solidFill>
                  <a:srgbClr val="0049AC"/>
                </a:solidFill>
                <a:latin typeface="Lucida Sans Unicode"/>
                <a:cs typeface="Lucida Sans Unicode"/>
              </a:rPr>
              <a:t>encouraged</a:t>
            </a:r>
            <a:r>
              <a:rPr sz="1500" spc="4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-25" dirty="0">
                <a:solidFill>
                  <a:srgbClr val="0049AC"/>
                </a:solidFill>
                <a:latin typeface="Lucida Sans Unicode"/>
                <a:cs typeface="Lucida Sans Unicode"/>
              </a:rPr>
              <a:t>to </a:t>
            </a:r>
            <a:r>
              <a:rPr sz="1500" spc="70" dirty="0">
                <a:solidFill>
                  <a:srgbClr val="0049AC"/>
                </a:solidFill>
                <a:latin typeface="Lucida Sans Unicode"/>
                <a:cs typeface="Lucida Sans Unicode"/>
              </a:rPr>
              <a:t>read</a:t>
            </a:r>
            <a:r>
              <a:rPr sz="1500" spc="28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all</a:t>
            </a:r>
            <a:r>
              <a:rPr sz="1500" spc="28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the</a:t>
            </a:r>
            <a:r>
              <a:rPr sz="1500" spc="28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information</a:t>
            </a:r>
            <a:r>
              <a:rPr sz="1500" spc="28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carefully</a:t>
            </a:r>
            <a:r>
              <a:rPr sz="1500" spc="28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90" dirty="0">
                <a:solidFill>
                  <a:srgbClr val="0049AC"/>
                </a:solidFill>
                <a:latin typeface="Lucida Sans Unicode"/>
                <a:cs typeface="Lucida Sans Unicode"/>
              </a:rPr>
              <a:t>and</a:t>
            </a:r>
            <a:r>
              <a:rPr sz="1500" spc="28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follow </a:t>
            </a:r>
            <a:r>
              <a:rPr sz="1500" spc="90" dirty="0">
                <a:solidFill>
                  <a:srgbClr val="0049AC"/>
                </a:solidFill>
                <a:latin typeface="Lucida Sans Unicode"/>
                <a:cs typeface="Lucida Sans Unicode"/>
              </a:rPr>
              <a:t>any</a:t>
            </a:r>
            <a:r>
              <a:rPr sz="1500" spc="-3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0049AC"/>
                </a:solidFill>
                <a:latin typeface="Lucida Sans Unicode"/>
                <a:cs typeface="Lucida Sans Unicode"/>
              </a:rPr>
              <a:t>instructions</a:t>
            </a:r>
            <a:r>
              <a:rPr sz="1500" spc="-2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0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given.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013506"/>
            <a:ext cx="15526385" cy="2045335"/>
            <a:chOff x="0" y="8013506"/>
            <a:chExt cx="15526385" cy="2045335"/>
          </a:xfrm>
        </p:grpSpPr>
        <p:sp>
          <p:nvSpPr>
            <p:cNvPr id="3" name="object 3"/>
            <p:cNvSpPr/>
            <p:nvPr/>
          </p:nvSpPr>
          <p:spPr>
            <a:xfrm>
              <a:off x="0" y="8258788"/>
              <a:ext cx="15526385" cy="1800225"/>
            </a:xfrm>
            <a:custGeom>
              <a:avLst/>
              <a:gdLst/>
              <a:ahLst/>
              <a:cxnLst/>
              <a:rect l="l" t="t" r="r" b="b"/>
              <a:pathLst>
                <a:path w="15526385" h="1800225">
                  <a:moveTo>
                    <a:pt x="10505905" y="1799611"/>
                  </a:moveTo>
                  <a:lnTo>
                    <a:pt x="0" y="1799611"/>
                  </a:lnTo>
                  <a:lnTo>
                    <a:pt x="0" y="47364"/>
                  </a:lnTo>
                  <a:lnTo>
                    <a:pt x="315554" y="27705"/>
                  </a:lnTo>
                  <a:lnTo>
                    <a:pt x="657896" y="12341"/>
                  </a:lnTo>
                  <a:lnTo>
                    <a:pt x="995695" y="3186"/>
                  </a:lnTo>
                  <a:lnTo>
                    <a:pt x="1318751" y="0"/>
                  </a:lnTo>
                  <a:lnTo>
                    <a:pt x="1379735" y="0"/>
                  </a:lnTo>
                  <a:lnTo>
                    <a:pt x="1442380" y="204"/>
                  </a:lnTo>
                  <a:lnTo>
                    <a:pt x="1506535" y="628"/>
                  </a:lnTo>
                  <a:lnTo>
                    <a:pt x="1570594" y="1275"/>
                  </a:lnTo>
                  <a:lnTo>
                    <a:pt x="1571351" y="1275"/>
                  </a:lnTo>
                  <a:lnTo>
                    <a:pt x="1945460" y="9257"/>
                  </a:lnTo>
                  <a:lnTo>
                    <a:pt x="2242586" y="20778"/>
                  </a:lnTo>
                  <a:lnTo>
                    <a:pt x="2590446" y="40116"/>
                  </a:lnTo>
                  <a:lnTo>
                    <a:pt x="2924434" y="64668"/>
                  </a:lnTo>
                  <a:lnTo>
                    <a:pt x="3293195" y="98677"/>
                  </a:lnTo>
                  <a:lnTo>
                    <a:pt x="3640477" y="137444"/>
                  </a:lnTo>
                  <a:lnTo>
                    <a:pt x="3965304" y="179771"/>
                  </a:lnTo>
                  <a:lnTo>
                    <a:pt x="4266698" y="224458"/>
                  </a:lnTo>
                  <a:lnTo>
                    <a:pt x="4581202" y="276881"/>
                  </a:lnTo>
                  <a:lnTo>
                    <a:pt x="4862365" y="329030"/>
                  </a:lnTo>
                  <a:lnTo>
                    <a:pt x="5137004" y="385140"/>
                  </a:lnTo>
                  <a:lnTo>
                    <a:pt x="5365524" y="436090"/>
                  </a:lnTo>
                  <a:lnTo>
                    <a:pt x="5579164" y="487635"/>
                  </a:lnTo>
                  <a:lnTo>
                    <a:pt x="5791932" y="542863"/>
                  </a:lnTo>
                  <a:lnTo>
                    <a:pt x="6002210" y="601032"/>
                  </a:lnTo>
                  <a:lnTo>
                    <a:pt x="6187868" y="655942"/>
                  </a:lnTo>
                  <a:lnTo>
                    <a:pt x="6354229" y="708376"/>
                  </a:lnTo>
                  <a:lnTo>
                    <a:pt x="6543155" y="771630"/>
                  </a:lnTo>
                  <a:lnTo>
                    <a:pt x="7082930" y="960825"/>
                  </a:lnTo>
                  <a:lnTo>
                    <a:pt x="7288517" y="1028801"/>
                  </a:lnTo>
                  <a:lnTo>
                    <a:pt x="7474204" y="1086713"/>
                  </a:lnTo>
                  <a:lnTo>
                    <a:pt x="7684520" y="1148612"/>
                  </a:lnTo>
                  <a:lnTo>
                    <a:pt x="7990159" y="1232786"/>
                  </a:lnTo>
                  <a:lnTo>
                    <a:pt x="9121523" y="1514573"/>
                  </a:lnTo>
                  <a:lnTo>
                    <a:pt x="9585239" y="1621843"/>
                  </a:lnTo>
                  <a:lnTo>
                    <a:pt x="9884466" y="1685941"/>
                  </a:lnTo>
                  <a:lnTo>
                    <a:pt x="10129142" y="1734262"/>
                  </a:lnTo>
                  <a:lnTo>
                    <a:pt x="10370567" y="1777543"/>
                  </a:lnTo>
                  <a:lnTo>
                    <a:pt x="10505905" y="1799611"/>
                  </a:lnTo>
                  <a:close/>
                </a:path>
                <a:path w="15526385" h="1800225">
                  <a:moveTo>
                    <a:pt x="15525821" y="1799611"/>
                  </a:moveTo>
                  <a:lnTo>
                    <a:pt x="13158945" y="1799611"/>
                  </a:lnTo>
                  <a:lnTo>
                    <a:pt x="13217260" y="1789993"/>
                  </a:lnTo>
                  <a:lnTo>
                    <a:pt x="13332574" y="1769575"/>
                  </a:lnTo>
                  <a:lnTo>
                    <a:pt x="13446120" y="1747921"/>
                  </a:lnTo>
                  <a:lnTo>
                    <a:pt x="13557879" y="1725102"/>
                  </a:lnTo>
                  <a:lnTo>
                    <a:pt x="13722123" y="1688839"/>
                  </a:lnTo>
                  <a:lnTo>
                    <a:pt x="13882238" y="1650344"/>
                  </a:lnTo>
                  <a:lnTo>
                    <a:pt x="14038160" y="1609850"/>
                  </a:lnTo>
                  <a:lnTo>
                    <a:pt x="14189825" y="1567594"/>
                  </a:lnTo>
                  <a:lnTo>
                    <a:pt x="14337168" y="1523809"/>
                  </a:lnTo>
                  <a:lnTo>
                    <a:pt x="14480125" y="1478729"/>
                  </a:lnTo>
                  <a:lnTo>
                    <a:pt x="14618633" y="1432590"/>
                  </a:lnTo>
                  <a:lnTo>
                    <a:pt x="14752626" y="1385626"/>
                  </a:lnTo>
                  <a:lnTo>
                    <a:pt x="14882042" y="1338072"/>
                  </a:lnTo>
                  <a:lnTo>
                    <a:pt x="15006815" y="1290161"/>
                  </a:lnTo>
                  <a:lnTo>
                    <a:pt x="15126881" y="1242129"/>
                  </a:lnTo>
                  <a:lnTo>
                    <a:pt x="15242177" y="1194211"/>
                  </a:lnTo>
                  <a:lnTo>
                    <a:pt x="15388372" y="1130901"/>
                  </a:lnTo>
                  <a:lnTo>
                    <a:pt x="15525821" y="1068765"/>
                  </a:lnTo>
                  <a:lnTo>
                    <a:pt x="15525821" y="1799611"/>
                  </a:lnTo>
                  <a:close/>
                </a:path>
              </a:pathLst>
            </a:custGeom>
            <a:solidFill>
              <a:srgbClr val="004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8013509"/>
              <a:ext cx="15526385" cy="2044700"/>
            </a:xfrm>
            <a:custGeom>
              <a:avLst/>
              <a:gdLst/>
              <a:ahLst/>
              <a:cxnLst/>
              <a:rect l="l" t="t" r="r" b="b"/>
              <a:pathLst>
                <a:path w="15526385" h="2044700">
                  <a:moveTo>
                    <a:pt x="15525331" y="400342"/>
                  </a:moveTo>
                  <a:lnTo>
                    <a:pt x="15483662" y="427228"/>
                  </a:lnTo>
                  <a:lnTo>
                    <a:pt x="15441841" y="453872"/>
                  </a:lnTo>
                  <a:lnTo>
                    <a:pt x="15399868" y="480237"/>
                  </a:lnTo>
                  <a:lnTo>
                    <a:pt x="15357729" y="506349"/>
                  </a:lnTo>
                  <a:lnTo>
                    <a:pt x="15315438" y="532180"/>
                  </a:lnTo>
                  <a:lnTo>
                    <a:pt x="15272995" y="557771"/>
                  </a:lnTo>
                  <a:lnTo>
                    <a:pt x="15230399" y="583082"/>
                  </a:lnTo>
                  <a:lnTo>
                    <a:pt x="15187638" y="608139"/>
                  </a:lnTo>
                  <a:lnTo>
                    <a:pt x="15144725" y="632929"/>
                  </a:lnTo>
                  <a:lnTo>
                    <a:pt x="15101659" y="657466"/>
                  </a:lnTo>
                  <a:lnTo>
                    <a:pt x="15058441" y="681723"/>
                  </a:lnTo>
                  <a:lnTo>
                    <a:pt x="15015071" y="705726"/>
                  </a:lnTo>
                  <a:lnTo>
                    <a:pt x="14971535" y="729475"/>
                  </a:lnTo>
                  <a:lnTo>
                    <a:pt x="14927847" y="752944"/>
                  </a:lnTo>
                  <a:lnTo>
                    <a:pt x="14884019" y="776160"/>
                  </a:lnTo>
                  <a:lnTo>
                    <a:pt x="14840065" y="799084"/>
                  </a:lnTo>
                  <a:lnTo>
                    <a:pt x="14795970" y="821753"/>
                  </a:lnTo>
                  <a:lnTo>
                    <a:pt x="14751736" y="844130"/>
                  </a:lnTo>
                  <a:lnTo>
                    <a:pt x="14707388" y="866241"/>
                  </a:lnTo>
                  <a:lnTo>
                    <a:pt x="14662899" y="888072"/>
                  </a:lnTo>
                  <a:lnTo>
                    <a:pt x="14618272" y="909624"/>
                  </a:lnTo>
                  <a:lnTo>
                    <a:pt x="14573517" y="930910"/>
                  </a:lnTo>
                  <a:lnTo>
                    <a:pt x="14528635" y="951915"/>
                  </a:lnTo>
                  <a:lnTo>
                    <a:pt x="14483614" y="972642"/>
                  </a:lnTo>
                  <a:lnTo>
                    <a:pt x="14438465" y="993101"/>
                  </a:lnTo>
                  <a:lnTo>
                    <a:pt x="14393190" y="1013282"/>
                  </a:lnTo>
                  <a:lnTo>
                    <a:pt x="14347774" y="1033195"/>
                  </a:lnTo>
                  <a:lnTo>
                    <a:pt x="14302232" y="1052817"/>
                  </a:lnTo>
                  <a:lnTo>
                    <a:pt x="14256563" y="1072172"/>
                  </a:lnTo>
                  <a:lnTo>
                    <a:pt x="14210792" y="1091234"/>
                  </a:lnTo>
                  <a:lnTo>
                    <a:pt x="14164907" y="1110005"/>
                  </a:lnTo>
                  <a:lnTo>
                    <a:pt x="14118920" y="1128496"/>
                  </a:lnTo>
                  <a:lnTo>
                    <a:pt x="14072819" y="1146708"/>
                  </a:lnTo>
                  <a:lnTo>
                    <a:pt x="14026617" y="1164628"/>
                  </a:lnTo>
                  <a:lnTo>
                    <a:pt x="13980313" y="1182255"/>
                  </a:lnTo>
                  <a:lnTo>
                    <a:pt x="13933894" y="1199603"/>
                  </a:lnTo>
                  <a:lnTo>
                    <a:pt x="13887361" y="1216672"/>
                  </a:lnTo>
                  <a:lnTo>
                    <a:pt x="13840727" y="1233449"/>
                  </a:lnTo>
                  <a:lnTo>
                    <a:pt x="13793978" y="1249934"/>
                  </a:lnTo>
                  <a:lnTo>
                    <a:pt x="13747128" y="1266139"/>
                  </a:lnTo>
                  <a:lnTo>
                    <a:pt x="13700176" y="1282065"/>
                  </a:lnTo>
                  <a:lnTo>
                    <a:pt x="13653110" y="1297698"/>
                  </a:lnTo>
                  <a:lnTo>
                    <a:pt x="13605955" y="1313040"/>
                  </a:lnTo>
                  <a:lnTo>
                    <a:pt x="13558711" y="1328102"/>
                  </a:lnTo>
                  <a:lnTo>
                    <a:pt x="13511378" y="1342859"/>
                  </a:lnTo>
                  <a:lnTo>
                    <a:pt x="13463969" y="1357325"/>
                  </a:lnTo>
                  <a:lnTo>
                    <a:pt x="13416471" y="1371485"/>
                  </a:lnTo>
                  <a:lnTo>
                    <a:pt x="13368896" y="1385366"/>
                  </a:lnTo>
                  <a:lnTo>
                    <a:pt x="13321246" y="1398955"/>
                  </a:lnTo>
                  <a:lnTo>
                    <a:pt x="13273494" y="1412240"/>
                  </a:lnTo>
                  <a:lnTo>
                    <a:pt x="13225679" y="1425232"/>
                  </a:lnTo>
                  <a:lnTo>
                    <a:pt x="13177774" y="1437932"/>
                  </a:lnTo>
                  <a:lnTo>
                    <a:pt x="13129781" y="1450340"/>
                  </a:lnTo>
                  <a:lnTo>
                    <a:pt x="13081711" y="1462455"/>
                  </a:lnTo>
                  <a:lnTo>
                    <a:pt x="13033553" y="1474279"/>
                  </a:lnTo>
                  <a:lnTo>
                    <a:pt x="12985318" y="1485798"/>
                  </a:lnTo>
                  <a:lnTo>
                    <a:pt x="12920167" y="1500797"/>
                  </a:lnTo>
                  <a:lnTo>
                    <a:pt x="12855270" y="1515173"/>
                  </a:lnTo>
                  <a:lnTo>
                    <a:pt x="12790665" y="1528914"/>
                  </a:lnTo>
                  <a:lnTo>
                    <a:pt x="12726340" y="1542046"/>
                  </a:lnTo>
                  <a:lnTo>
                    <a:pt x="12662294" y="1554556"/>
                  </a:lnTo>
                  <a:lnTo>
                    <a:pt x="12598527" y="1566481"/>
                  </a:lnTo>
                  <a:lnTo>
                    <a:pt x="12535065" y="1577809"/>
                  </a:lnTo>
                  <a:lnTo>
                    <a:pt x="12471908" y="1588566"/>
                  </a:lnTo>
                  <a:lnTo>
                    <a:pt x="12409043" y="1598752"/>
                  </a:lnTo>
                  <a:lnTo>
                    <a:pt x="12346496" y="1608366"/>
                  </a:lnTo>
                  <a:lnTo>
                    <a:pt x="12284266" y="1617433"/>
                  </a:lnTo>
                  <a:lnTo>
                    <a:pt x="12222353" y="1625955"/>
                  </a:lnTo>
                  <a:lnTo>
                    <a:pt x="12160758" y="1633943"/>
                  </a:lnTo>
                  <a:lnTo>
                    <a:pt x="12099493" y="1641398"/>
                  </a:lnTo>
                  <a:lnTo>
                    <a:pt x="12038571" y="1648345"/>
                  </a:lnTo>
                  <a:lnTo>
                    <a:pt x="11977980" y="1654771"/>
                  </a:lnTo>
                  <a:lnTo>
                    <a:pt x="11917731" y="1660702"/>
                  </a:lnTo>
                  <a:lnTo>
                    <a:pt x="11857838" y="1666138"/>
                  </a:lnTo>
                  <a:lnTo>
                    <a:pt x="11798300" y="1671104"/>
                  </a:lnTo>
                  <a:lnTo>
                    <a:pt x="11739105" y="1675587"/>
                  </a:lnTo>
                  <a:lnTo>
                    <a:pt x="11680292" y="1679613"/>
                  </a:lnTo>
                  <a:lnTo>
                    <a:pt x="11621834" y="1683169"/>
                  </a:lnTo>
                  <a:lnTo>
                    <a:pt x="11563756" y="1686293"/>
                  </a:lnTo>
                  <a:lnTo>
                    <a:pt x="11506060" y="1688973"/>
                  </a:lnTo>
                  <a:lnTo>
                    <a:pt x="11448745" y="1691220"/>
                  </a:lnTo>
                  <a:lnTo>
                    <a:pt x="11391811" y="1693062"/>
                  </a:lnTo>
                  <a:lnTo>
                    <a:pt x="11335283" y="1694484"/>
                  </a:lnTo>
                  <a:lnTo>
                    <a:pt x="11279137" y="1695500"/>
                  </a:lnTo>
                  <a:lnTo>
                    <a:pt x="11223409" y="1696135"/>
                  </a:lnTo>
                  <a:lnTo>
                    <a:pt x="11168088" y="1696377"/>
                  </a:lnTo>
                  <a:lnTo>
                    <a:pt x="11113173" y="1696237"/>
                  </a:lnTo>
                  <a:lnTo>
                    <a:pt x="11058677" y="1695742"/>
                  </a:lnTo>
                  <a:lnTo>
                    <a:pt x="11004601" y="1694891"/>
                  </a:lnTo>
                  <a:lnTo>
                    <a:pt x="10950956" y="1693684"/>
                  </a:lnTo>
                  <a:lnTo>
                    <a:pt x="10897743" y="1692135"/>
                  </a:lnTo>
                  <a:lnTo>
                    <a:pt x="10844975" y="1690268"/>
                  </a:lnTo>
                  <a:lnTo>
                    <a:pt x="10792638" y="1688071"/>
                  </a:lnTo>
                  <a:lnTo>
                    <a:pt x="10740758" y="1685556"/>
                  </a:lnTo>
                  <a:lnTo>
                    <a:pt x="10689323" y="1682750"/>
                  </a:lnTo>
                  <a:lnTo>
                    <a:pt x="10638346" y="1679638"/>
                  </a:lnTo>
                  <a:lnTo>
                    <a:pt x="10587838" y="1676247"/>
                  </a:lnTo>
                  <a:lnTo>
                    <a:pt x="10537787" y="1672577"/>
                  </a:lnTo>
                  <a:lnTo>
                    <a:pt x="10488219" y="1668640"/>
                  </a:lnTo>
                  <a:lnTo>
                    <a:pt x="10439121" y="1664436"/>
                  </a:lnTo>
                  <a:lnTo>
                    <a:pt x="10390505" y="1659991"/>
                  </a:lnTo>
                  <a:lnTo>
                    <a:pt x="10342385" y="1655305"/>
                  </a:lnTo>
                  <a:lnTo>
                    <a:pt x="10294747" y="1650377"/>
                  </a:lnTo>
                  <a:lnTo>
                    <a:pt x="10247605" y="1645234"/>
                  </a:lnTo>
                  <a:lnTo>
                    <a:pt x="10200970" y="1639874"/>
                  </a:lnTo>
                  <a:lnTo>
                    <a:pt x="10154844" y="1634312"/>
                  </a:lnTo>
                  <a:lnTo>
                    <a:pt x="10109225" y="1628546"/>
                  </a:lnTo>
                  <a:lnTo>
                    <a:pt x="10064115" y="1622590"/>
                  </a:lnTo>
                  <a:lnTo>
                    <a:pt x="10019538" y="1616456"/>
                  </a:lnTo>
                  <a:lnTo>
                    <a:pt x="9975482" y="1610156"/>
                  </a:lnTo>
                  <a:lnTo>
                    <a:pt x="9931959" y="1603705"/>
                  </a:lnTo>
                  <a:lnTo>
                    <a:pt x="9888969" y="1597088"/>
                  </a:lnTo>
                  <a:lnTo>
                    <a:pt x="9846526" y="1590332"/>
                  </a:lnTo>
                  <a:lnTo>
                    <a:pt x="9804629" y="1583436"/>
                  </a:lnTo>
                  <a:lnTo>
                    <a:pt x="9763277" y="1576425"/>
                  </a:lnTo>
                  <a:lnTo>
                    <a:pt x="9722485" y="1569288"/>
                  </a:lnTo>
                  <a:lnTo>
                    <a:pt x="9682251" y="1562049"/>
                  </a:lnTo>
                  <a:lnTo>
                    <a:pt x="9642589" y="1554708"/>
                  </a:lnTo>
                  <a:lnTo>
                    <a:pt x="9603499" y="1547279"/>
                  </a:lnTo>
                  <a:lnTo>
                    <a:pt x="9564980" y="1539760"/>
                  </a:lnTo>
                  <a:lnTo>
                    <a:pt x="9527032" y="1532178"/>
                  </a:lnTo>
                  <a:lnTo>
                    <a:pt x="9489681" y="1524533"/>
                  </a:lnTo>
                  <a:lnTo>
                    <a:pt x="9416758" y="1509090"/>
                  </a:lnTo>
                  <a:lnTo>
                    <a:pt x="9346222" y="1493494"/>
                  </a:lnTo>
                  <a:lnTo>
                    <a:pt x="9278137" y="1477822"/>
                  </a:lnTo>
                  <a:lnTo>
                    <a:pt x="9212529" y="1462163"/>
                  </a:lnTo>
                  <a:lnTo>
                    <a:pt x="9149448" y="1446555"/>
                  </a:lnTo>
                  <a:lnTo>
                    <a:pt x="9088920" y="1431099"/>
                  </a:lnTo>
                  <a:lnTo>
                    <a:pt x="9030983" y="1415846"/>
                  </a:lnTo>
                  <a:lnTo>
                    <a:pt x="9080348" y="1433207"/>
                  </a:lnTo>
                  <a:lnTo>
                    <a:pt x="9129827" y="1450263"/>
                  </a:lnTo>
                  <a:lnTo>
                    <a:pt x="9179395" y="1466977"/>
                  </a:lnTo>
                  <a:lnTo>
                    <a:pt x="9229077" y="1483385"/>
                  </a:lnTo>
                  <a:lnTo>
                    <a:pt x="9278861" y="1499476"/>
                  </a:lnTo>
                  <a:lnTo>
                    <a:pt x="9328760" y="1515237"/>
                  </a:lnTo>
                  <a:lnTo>
                    <a:pt x="9378747" y="1530692"/>
                  </a:lnTo>
                  <a:lnTo>
                    <a:pt x="9428848" y="1545818"/>
                  </a:lnTo>
                  <a:lnTo>
                    <a:pt x="9479051" y="1560614"/>
                  </a:lnTo>
                  <a:lnTo>
                    <a:pt x="9529331" y="1575092"/>
                  </a:lnTo>
                  <a:lnTo>
                    <a:pt x="9579699" y="1589252"/>
                  </a:lnTo>
                  <a:lnTo>
                    <a:pt x="9630156" y="1603082"/>
                  </a:lnTo>
                  <a:lnTo>
                    <a:pt x="9680702" y="1616583"/>
                  </a:lnTo>
                  <a:lnTo>
                    <a:pt x="9731337" y="1629765"/>
                  </a:lnTo>
                  <a:lnTo>
                    <a:pt x="9782061" y="1642618"/>
                  </a:lnTo>
                  <a:lnTo>
                    <a:pt x="9832873" y="1655152"/>
                  </a:lnTo>
                  <a:lnTo>
                    <a:pt x="9883762" y="1667357"/>
                  </a:lnTo>
                  <a:lnTo>
                    <a:pt x="9934715" y="1679232"/>
                  </a:lnTo>
                  <a:lnTo>
                    <a:pt x="9985743" y="1690776"/>
                  </a:lnTo>
                  <a:lnTo>
                    <a:pt x="10036848" y="1702003"/>
                  </a:lnTo>
                  <a:lnTo>
                    <a:pt x="10088029" y="1712887"/>
                  </a:lnTo>
                  <a:lnTo>
                    <a:pt x="10139274" y="1723453"/>
                  </a:lnTo>
                  <a:lnTo>
                    <a:pt x="10190582" y="1733677"/>
                  </a:lnTo>
                  <a:lnTo>
                    <a:pt x="10241966" y="1743583"/>
                  </a:lnTo>
                  <a:lnTo>
                    <a:pt x="10293413" y="1753158"/>
                  </a:lnTo>
                  <a:lnTo>
                    <a:pt x="10344925" y="1762391"/>
                  </a:lnTo>
                  <a:lnTo>
                    <a:pt x="10396487" y="1771307"/>
                  </a:lnTo>
                  <a:lnTo>
                    <a:pt x="10448087" y="1779879"/>
                  </a:lnTo>
                  <a:lnTo>
                    <a:pt x="10499763" y="1788121"/>
                  </a:lnTo>
                  <a:lnTo>
                    <a:pt x="10551478" y="1796034"/>
                  </a:lnTo>
                  <a:lnTo>
                    <a:pt x="10603255" y="1803615"/>
                  </a:lnTo>
                  <a:lnTo>
                    <a:pt x="10655084" y="1810867"/>
                  </a:lnTo>
                  <a:lnTo>
                    <a:pt x="10706951" y="1817789"/>
                  </a:lnTo>
                  <a:lnTo>
                    <a:pt x="10758869" y="1824367"/>
                  </a:lnTo>
                  <a:lnTo>
                    <a:pt x="10810812" y="1830616"/>
                  </a:lnTo>
                  <a:lnTo>
                    <a:pt x="10862793" y="1836534"/>
                  </a:lnTo>
                  <a:lnTo>
                    <a:pt x="10914812" y="1842109"/>
                  </a:lnTo>
                  <a:lnTo>
                    <a:pt x="10966882" y="1847354"/>
                  </a:lnTo>
                  <a:lnTo>
                    <a:pt x="11018965" y="1852256"/>
                  </a:lnTo>
                  <a:lnTo>
                    <a:pt x="11071098" y="1856841"/>
                  </a:lnTo>
                  <a:lnTo>
                    <a:pt x="11123257" y="1861070"/>
                  </a:lnTo>
                  <a:lnTo>
                    <a:pt x="11175441" y="1864982"/>
                  </a:lnTo>
                  <a:lnTo>
                    <a:pt x="11227638" y="1868551"/>
                  </a:lnTo>
                  <a:lnTo>
                    <a:pt x="11279861" y="1871776"/>
                  </a:lnTo>
                  <a:lnTo>
                    <a:pt x="11332096" y="1874672"/>
                  </a:lnTo>
                  <a:lnTo>
                    <a:pt x="11384356" y="1877237"/>
                  </a:lnTo>
                  <a:lnTo>
                    <a:pt x="11436629" y="1879460"/>
                  </a:lnTo>
                  <a:lnTo>
                    <a:pt x="11488928" y="1881352"/>
                  </a:lnTo>
                  <a:lnTo>
                    <a:pt x="11541239" y="1882902"/>
                  </a:lnTo>
                  <a:lnTo>
                    <a:pt x="11593551" y="1884121"/>
                  </a:lnTo>
                  <a:lnTo>
                    <a:pt x="11645862" y="1885010"/>
                  </a:lnTo>
                  <a:lnTo>
                    <a:pt x="11698186" y="1885556"/>
                  </a:lnTo>
                  <a:lnTo>
                    <a:pt x="11750510" y="1885759"/>
                  </a:lnTo>
                  <a:lnTo>
                    <a:pt x="11802821" y="1885632"/>
                  </a:lnTo>
                  <a:lnTo>
                    <a:pt x="11855158" y="1885175"/>
                  </a:lnTo>
                  <a:lnTo>
                    <a:pt x="11907482" y="1884375"/>
                  </a:lnTo>
                  <a:lnTo>
                    <a:pt x="11959793" y="1883232"/>
                  </a:lnTo>
                  <a:lnTo>
                    <a:pt x="12012105" y="1881759"/>
                  </a:lnTo>
                  <a:lnTo>
                    <a:pt x="12064390" y="1879955"/>
                  </a:lnTo>
                  <a:lnTo>
                    <a:pt x="12116664" y="1877809"/>
                  </a:lnTo>
                  <a:lnTo>
                    <a:pt x="12168924" y="1875320"/>
                  </a:lnTo>
                  <a:lnTo>
                    <a:pt x="12221172" y="1872500"/>
                  </a:lnTo>
                  <a:lnTo>
                    <a:pt x="12273407" y="1869351"/>
                  </a:lnTo>
                  <a:lnTo>
                    <a:pt x="12325617" y="1865858"/>
                  </a:lnTo>
                  <a:lnTo>
                    <a:pt x="12377814" y="1862035"/>
                  </a:lnTo>
                  <a:lnTo>
                    <a:pt x="12429973" y="1857883"/>
                  </a:lnTo>
                  <a:lnTo>
                    <a:pt x="12482106" y="1853387"/>
                  </a:lnTo>
                  <a:lnTo>
                    <a:pt x="12534202" y="1848548"/>
                  </a:lnTo>
                  <a:lnTo>
                    <a:pt x="12586259" y="1843392"/>
                  </a:lnTo>
                  <a:lnTo>
                    <a:pt x="12638291" y="1837893"/>
                  </a:lnTo>
                  <a:lnTo>
                    <a:pt x="12690297" y="1832063"/>
                  </a:lnTo>
                  <a:lnTo>
                    <a:pt x="12742253" y="1825891"/>
                  </a:lnTo>
                  <a:lnTo>
                    <a:pt x="12794183" y="1819389"/>
                  </a:lnTo>
                  <a:lnTo>
                    <a:pt x="12846063" y="1812556"/>
                  </a:lnTo>
                  <a:lnTo>
                    <a:pt x="12897892" y="1805393"/>
                  </a:lnTo>
                  <a:lnTo>
                    <a:pt x="12949669" y="1797888"/>
                  </a:lnTo>
                  <a:lnTo>
                    <a:pt x="13001397" y="1790052"/>
                  </a:lnTo>
                  <a:lnTo>
                    <a:pt x="13053073" y="1781886"/>
                  </a:lnTo>
                  <a:lnTo>
                    <a:pt x="13104711" y="1773389"/>
                  </a:lnTo>
                  <a:lnTo>
                    <a:pt x="13156286" y="1764563"/>
                  </a:lnTo>
                  <a:lnTo>
                    <a:pt x="13207810" y="1755394"/>
                  </a:lnTo>
                  <a:lnTo>
                    <a:pt x="13259270" y="1745907"/>
                  </a:lnTo>
                  <a:lnTo>
                    <a:pt x="13310667" y="1736077"/>
                  </a:lnTo>
                  <a:lnTo>
                    <a:pt x="13361988" y="1725930"/>
                  </a:lnTo>
                  <a:lnTo>
                    <a:pt x="13413245" y="1715452"/>
                  </a:lnTo>
                  <a:lnTo>
                    <a:pt x="13464439" y="1704632"/>
                  </a:lnTo>
                  <a:lnTo>
                    <a:pt x="13515569" y="1693494"/>
                  </a:lnTo>
                  <a:lnTo>
                    <a:pt x="13566635" y="1682026"/>
                  </a:lnTo>
                  <a:lnTo>
                    <a:pt x="13617613" y="1670227"/>
                  </a:lnTo>
                  <a:lnTo>
                    <a:pt x="13668515" y="1658099"/>
                  </a:lnTo>
                  <a:lnTo>
                    <a:pt x="13719328" y="1645653"/>
                  </a:lnTo>
                  <a:lnTo>
                    <a:pt x="13770064" y="1632877"/>
                  </a:lnTo>
                  <a:lnTo>
                    <a:pt x="13820724" y="1619770"/>
                  </a:lnTo>
                  <a:lnTo>
                    <a:pt x="13871283" y="1606346"/>
                  </a:lnTo>
                  <a:lnTo>
                    <a:pt x="13921778" y="1592592"/>
                  </a:lnTo>
                  <a:lnTo>
                    <a:pt x="13972172" y="1578508"/>
                  </a:lnTo>
                  <a:lnTo>
                    <a:pt x="14022489" y="1564106"/>
                  </a:lnTo>
                  <a:lnTo>
                    <a:pt x="14072692" y="1549374"/>
                  </a:lnTo>
                  <a:lnTo>
                    <a:pt x="14122807" y="1534337"/>
                  </a:lnTo>
                  <a:lnTo>
                    <a:pt x="14172819" y="1518970"/>
                  </a:lnTo>
                  <a:lnTo>
                    <a:pt x="14222730" y="1503273"/>
                  </a:lnTo>
                  <a:lnTo>
                    <a:pt x="14272540" y="1487271"/>
                  </a:lnTo>
                  <a:lnTo>
                    <a:pt x="14322247" y="1470939"/>
                  </a:lnTo>
                  <a:lnTo>
                    <a:pt x="14371866" y="1454289"/>
                  </a:lnTo>
                  <a:lnTo>
                    <a:pt x="14421371" y="1437309"/>
                  </a:lnTo>
                  <a:lnTo>
                    <a:pt x="14470761" y="1420025"/>
                  </a:lnTo>
                  <a:lnTo>
                    <a:pt x="14520024" y="1402422"/>
                  </a:lnTo>
                  <a:lnTo>
                    <a:pt x="14569186" y="1384503"/>
                  </a:lnTo>
                  <a:lnTo>
                    <a:pt x="14618221" y="1366278"/>
                  </a:lnTo>
                  <a:lnTo>
                    <a:pt x="14667154" y="1347724"/>
                  </a:lnTo>
                  <a:lnTo>
                    <a:pt x="14715960" y="1328864"/>
                  </a:lnTo>
                  <a:lnTo>
                    <a:pt x="14764652" y="1309687"/>
                  </a:lnTo>
                  <a:lnTo>
                    <a:pt x="14813217" y="1290193"/>
                  </a:lnTo>
                  <a:lnTo>
                    <a:pt x="14861655" y="1270393"/>
                  </a:lnTo>
                  <a:lnTo>
                    <a:pt x="14909953" y="1250276"/>
                  </a:lnTo>
                  <a:lnTo>
                    <a:pt x="14958124" y="1229855"/>
                  </a:lnTo>
                  <a:lnTo>
                    <a:pt x="15006155" y="1209128"/>
                  </a:lnTo>
                  <a:lnTo>
                    <a:pt x="15054060" y="1188085"/>
                  </a:lnTo>
                  <a:lnTo>
                    <a:pt x="15101837" y="1166736"/>
                  </a:lnTo>
                  <a:lnTo>
                    <a:pt x="15149475" y="1145082"/>
                  </a:lnTo>
                  <a:lnTo>
                    <a:pt x="15196973" y="1123111"/>
                  </a:lnTo>
                  <a:lnTo>
                    <a:pt x="15244331" y="1100848"/>
                  </a:lnTo>
                  <a:lnTo>
                    <a:pt x="15291537" y="1078280"/>
                  </a:lnTo>
                  <a:lnTo>
                    <a:pt x="15338590" y="1055420"/>
                  </a:lnTo>
                  <a:lnTo>
                    <a:pt x="15385491" y="1032243"/>
                  </a:lnTo>
                  <a:lnTo>
                    <a:pt x="15432253" y="1008773"/>
                  </a:lnTo>
                  <a:lnTo>
                    <a:pt x="15478875" y="984999"/>
                  </a:lnTo>
                  <a:lnTo>
                    <a:pt x="15525331" y="960920"/>
                  </a:lnTo>
                  <a:lnTo>
                    <a:pt x="15525331" y="400342"/>
                  </a:lnTo>
                  <a:close/>
                </a:path>
                <a:path w="15526385" h="2044700">
                  <a:moveTo>
                    <a:pt x="15526017" y="1244600"/>
                  </a:moveTo>
                  <a:lnTo>
                    <a:pt x="15428722" y="1282700"/>
                  </a:lnTo>
                  <a:lnTo>
                    <a:pt x="15326665" y="1320800"/>
                  </a:lnTo>
                  <a:lnTo>
                    <a:pt x="15256040" y="1346200"/>
                  </a:lnTo>
                  <a:lnTo>
                    <a:pt x="15219947" y="1371600"/>
                  </a:lnTo>
                  <a:lnTo>
                    <a:pt x="15070506" y="1422400"/>
                  </a:lnTo>
                  <a:lnTo>
                    <a:pt x="14992769" y="1447800"/>
                  </a:lnTo>
                  <a:lnTo>
                    <a:pt x="14953158" y="1473200"/>
                  </a:lnTo>
                  <a:lnTo>
                    <a:pt x="14747774" y="1536700"/>
                  </a:lnTo>
                  <a:lnTo>
                    <a:pt x="14705254" y="1549400"/>
                  </a:lnTo>
                  <a:lnTo>
                    <a:pt x="14662252" y="1574800"/>
                  </a:lnTo>
                  <a:lnTo>
                    <a:pt x="14348130" y="1663700"/>
                  </a:lnTo>
                  <a:lnTo>
                    <a:pt x="13961923" y="1765300"/>
                  </a:lnTo>
                  <a:lnTo>
                    <a:pt x="13547979" y="1866900"/>
                  </a:lnTo>
                  <a:lnTo>
                    <a:pt x="13494360" y="1866900"/>
                  </a:lnTo>
                  <a:lnTo>
                    <a:pt x="13275805" y="1917700"/>
                  </a:lnTo>
                  <a:lnTo>
                    <a:pt x="13220154" y="1917700"/>
                  </a:lnTo>
                  <a:lnTo>
                    <a:pt x="13107696" y="1943100"/>
                  </a:lnTo>
                  <a:lnTo>
                    <a:pt x="13050876" y="1943100"/>
                  </a:lnTo>
                  <a:lnTo>
                    <a:pt x="12936068" y="1968500"/>
                  </a:lnTo>
                  <a:lnTo>
                    <a:pt x="12878105" y="1968500"/>
                  </a:lnTo>
                  <a:lnTo>
                    <a:pt x="12819748" y="1981200"/>
                  </a:lnTo>
                  <a:lnTo>
                    <a:pt x="12761011" y="1981200"/>
                  </a:lnTo>
                  <a:lnTo>
                    <a:pt x="12701918" y="1993900"/>
                  </a:lnTo>
                  <a:lnTo>
                    <a:pt x="12642431" y="1993900"/>
                  </a:lnTo>
                  <a:lnTo>
                    <a:pt x="12582589" y="2006600"/>
                  </a:lnTo>
                  <a:lnTo>
                    <a:pt x="12461812" y="2006600"/>
                  </a:lnTo>
                  <a:lnTo>
                    <a:pt x="12400877" y="2019300"/>
                  </a:lnTo>
                  <a:lnTo>
                    <a:pt x="12277941" y="2019300"/>
                  </a:lnTo>
                  <a:lnTo>
                    <a:pt x="12215940" y="2032000"/>
                  </a:lnTo>
                  <a:lnTo>
                    <a:pt x="11418951" y="2032000"/>
                  </a:lnTo>
                  <a:lnTo>
                    <a:pt x="11373079" y="2019300"/>
                  </a:lnTo>
                  <a:lnTo>
                    <a:pt x="11237697" y="2019300"/>
                  </a:lnTo>
                  <a:lnTo>
                    <a:pt x="11193285" y="2006600"/>
                  </a:lnTo>
                  <a:lnTo>
                    <a:pt x="11105477" y="2006600"/>
                  </a:lnTo>
                  <a:lnTo>
                    <a:pt x="11062056" y="1993900"/>
                  </a:lnTo>
                  <a:lnTo>
                    <a:pt x="10976140" y="1993900"/>
                  </a:lnTo>
                  <a:lnTo>
                    <a:pt x="10933621" y="1981200"/>
                  </a:lnTo>
                  <a:lnTo>
                    <a:pt x="10849420" y="1981200"/>
                  </a:lnTo>
                  <a:lnTo>
                    <a:pt x="10807725" y="1968500"/>
                  </a:lnTo>
                  <a:lnTo>
                    <a:pt x="10766273" y="1968500"/>
                  </a:lnTo>
                  <a:lnTo>
                    <a:pt x="10725061" y="1955800"/>
                  </a:lnTo>
                  <a:lnTo>
                    <a:pt x="10684091" y="1955800"/>
                  </a:lnTo>
                  <a:lnTo>
                    <a:pt x="10643337" y="1943100"/>
                  </a:lnTo>
                  <a:lnTo>
                    <a:pt x="10602786" y="1943100"/>
                  </a:lnTo>
                  <a:lnTo>
                    <a:pt x="10522306" y="1917700"/>
                  </a:lnTo>
                  <a:lnTo>
                    <a:pt x="10482339" y="1917700"/>
                  </a:lnTo>
                  <a:lnTo>
                    <a:pt x="10442550" y="1905000"/>
                  </a:lnTo>
                  <a:lnTo>
                    <a:pt x="10402926" y="1905000"/>
                  </a:lnTo>
                  <a:lnTo>
                    <a:pt x="10324122" y="1879600"/>
                  </a:lnTo>
                  <a:lnTo>
                    <a:pt x="10284917" y="1879600"/>
                  </a:lnTo>
                  <a:lnTo>
                    <a:pt x="10206888" y="1854200"/>
                  </a:lnTo>
                  <a:lnTo>
                    <a:pt x="10168039" y="1854200"/>
                  </a:lnTo>
                  <a:lnTo>
                    <a:pt x="10051986" y="1816100"/>
                  </a:lnTo>
                  <a:lnTo>
                    <a:pt x="10013455" y="1816100"/>
                  </a:lnTo>
                  <a:lnTo>
                    <a:pt x="9821380" y="1752600"/>
                  </a:lnTo>
                  <a:lnTo>
                    <a:pt x="9783026" y="1752600"/>
                  </a:lnTo>
                  <a:lnTo>
                    <a:pt x="8838387" y="1447800"/>
                  </a:lnTo>
                  <a:lnTo>
                    <a:pt x="8585848" y="1358900"/>
                  </a:lnTo>
                  <a:lnTo>
                    <a:pt x="8499373" y="1333500"/>
                  </a:lnTo>
                  <a:lnTo>
                    <a:pt x="8455660" y="1308100"/>
                  </a:lnTo>
                  <a:lnTo>
                    <a:pt x="8277403" y="1257300"/>
                  </a:lnTo>
                  <a:lnTo>
                    <a:pt x="8231949" y="1231900"/>
                  </a:lnTo>
                  <a:lnTo>
                    <a:pt x="8046212" y="1181100"/>
                  </a:lnTo>
                  <a:lnTo>
                    <a:pt x="7998752" y="1155700"/>
                  </a:lnTo>
                  <a:lnTo>
                    <a:pt x="7853781" y="1117600"/>
                  </a:lnTo>
                  <a:lnTo>
                    <a:pt x="7804544" y="1092200"/>
                  </a:lnTo>
                  <a:lnTo>
                    <a:pt x="7654010" y="1054100"/>
                  </a:lnTo>
                  <a:lnTo>
                    <a:pt x="7602855" y="1028700"/>
                  </a:lnTo>
                  <a:lnTo>
                    <a:pt x="7446289" y="990600"/>
                  </a:lnTo>
                  <a:lnTo>
                    <a:pt x="7393051" y="965200"/>
                  </a:lnTo>
                  <a:lnTo>
                    <a:pt x="7229983" y="927100"/>
                  </a:lnTo>
                  <a:lnTo>
                    <a:pt x="7174497" y="901700"/>
                  </a:lnTo>
                  <a:lnTo>
                    <a:pt x="7004456" y="863600"/>
                  </a:lnTo>
                  <a:lnTo>
                    <a:pt x="6946557" y="838200"/>
                  </a:lnTo>
                  <a:lnTo>
                    <a:pt x="6828866" y="812800"/>
                  </a:lnTo>
                  <a:lnTo>
                    <a:pt x="6769062" y="787400"/>
                  </a:lnTo>
                  <a:lnTo>
                    <a:pt x="6585686" y="749300"/>
                  </a:lnTo>
                  <a:lnTo>
                    <a:pt x="6523202" y="723900"/>
                  </a:lnTo>
                  <a:lnTo>
                    <a:pt x="6331534" y="685800"/>
                  </a:lnTo>
                  <a:lnTo>
                    <a:pt x="6266218" y="660400"/>
                  </a:lnTo>
                  <a:lnTo>
                    <a:pt x="6065812" y="622300"/>
                  </a:lnTo>
                  <a:lnTo>
                    <a:pt x="5997486" y="596900"/>
                  </a:lnTo>
                  <a:lnTo>
                    <a:pt x="5716384" y="546100"/>
                  </a:lnTo>
                  <a:lnTo>
                    <a:pt x="5644096" y="520700"/>
                  </a:lnTo>
                  <a:lnTo>
                    <a:pt x="5497055" y="495300"/>
                  </a:lnTo>
                  <a:lnTo>
                    <a:pt x="5388775" y="469900"/>
                  </a:lnTo>
                  <a:lnTo>
                    <a:pt x="5239753" y="444500"/>
                  </a:lnTo>
                  <a:lnTo>
                    <a:pt x="5163261" y="419100"/>
                  </a:lnTo>
                  <a:lnTo>
                    <a:pt x="5124526" y="419100"/>
                  </a:lnTo>
                  <a:lnTo>
                    <a:pt x="5085473" y="406400"/>
                  </a:lnTo>
                  <a:lnTo>
                    <a:pt x="5046078" y="406400"/>
                  </a:lnTo>
                  <a:lnTo>
                    <a:pt x="4966335" y="381000"/>
                  </a:lnTo>
                  <a:lnTo>
                    <a:pt x="4925987" y="381000"/>
                  </a:lnTo>
                  <a:lnTo>
                    <a:pt x="4885309" y="368300"/>
                  </a:lnTo>
                  <a:lnTo>
                    <a:pt x="4844313" y="368300"/>
                  </a:lnTo>
                  <a:lnTo>
                    <a:pt x="4761357" y="342900"/>
                  </a:lnTo>
                  <a:lnTo>
                    <a:pt x="4719396" y="342900"/>
                  </a:lnTo>
                  <a:lnTo>
                    <a:pt x="4634535" y="317500"/>
                  </a:lnTo>
                  <a:lnTo>
                    <a:pt x="4591634" y="317500"/>
                  </a:lnTo>
                  <a:lnTo>
                    <a:pt x="4548416" y="304800"/>
                  </a:lnTo>
                  <a:lnTo>
                    <a:pt x="4504880" y="304800"/>
                  </a:lnTo>
                  <a:lnTo>
                    <a:pt x="4416882" y="279400"/>
                  </a:lnTo>
                  <a:lnTo>
                    <a:pt x="4372419" y="279400"/>
                  </a:lnTo>
                  <a:lnTo>
                    <a:pt x="4282554" y="254000"/>
                  </a:lnTo>
                  <a:lnTo>
                    <a:pt x="4237152" y="254000"/>
                  </a:lnTo>
                  <a:lnTo>
                    <a:pt x="4191457" y="241300"/>
                  </a:lnTo>
                  <a:lnTo>
                    <a:pt x="4145445" y="241300"/>
                  </a:lnTo>
                  <a:lnTo>
                    <a:pt x="4052506" y="215900"/>
                  </a:lnTo>
                  <a:lnTo>
                    <a:pt x="4005580" y="215900"/>
                  </a:lnTo>
                  <a:lnTo>
                    <a:pt x="3958361" y="203200"/>
                  </a:lnTo>
                  <a:lnTo>
                    <a:pt x="3910825" y="203200"/>
                  </a:lnTo>
                  <a:lnTo>
                    <a:pt x="3862997" y="190500"/>
                  </a:lnTo>
                  <a:lnTo>
                    <a:pt x="3814864" y="190500"/>
                  </a:lnTo>
                  <a:lnTo>
                    <a:pt x="3766439" y="177800"/>
                  </a:lnTo>
                  <a:lnTo>
                    <a:pt x="3717709" y="177800"/>
                  </a:lnTo>
                  <a:lnTo>
                    <a:pt x="3619360" y="152400"/>
                  </a:lnTo>
                  <a:lnTo>
                    <a:pt x="3569741" y="152400"/>
                  </a:lnTo>
                  <a:lnTo>
                    <a:pt x="3519830" y="139700"/>
                  </a:lnTo>
                  <a:lnTo>
                    <a:pt x="3469614" y="139700"/>
                  </a:lnTo>
                  <a:lnTo>
                    <a:pt x="3419119" y="127000"/>
                  </a:lnTo>
                  <a:lnTo>
                    <a:pt x="3368319" y="127000"/>
                  </a:lnTo>
                  <a:lnTo>
                    <a:pt x="3317227" y="114300"/>
                  </a:lnTo>
                  <a:lnTo>
                    <a:pt x="3265855" y="114300"/>
                  </a:lnTo>
                  <a:lnTo>
                    <a:pt x="3214192" y="101600"/>
                  </a:lnTo>
                  <a:lnTo>
                    <a:pt x="3162236" y="101600"/>
                  </a:lnTo>
                  <a:lnTo>
                    <a:pt x="3109988" y="88900"/>
                  </a:lnTo>
                  <a:lnTo>
                    <a:pt x="3004642" y="88900"/>
                  </a:lnTo>
                  <a:lnTo>
                    <a:pt x="2951543" y="76200"/>
                  </a:lnTo>
                  <a:lnTo>
                    <a:pt x="2898152" y="76200"/>
                  </a:lnTo>
                  <a:lnTo>
                    <a:pt x="2844482" y="63500"/>
                  </a:lnTo>
                  <a:lnTo>
                    <a:pt x="2736291" y="63500"/>
                  </a:lnTo>
                  <a:lnTo>
                    <a:pt x="2681782" y="50800"/>
                  </a:lnTo>
                  <a:lnTo>
                    <a:pt x="2626982" y="50800"/>
                  </a:lnTo>
                  <a:lnTo>
                    <a:pt x="2571915" y="38100"/>
                  </a:lnTo>
                  <a:lnTo>
                    <a:pt x="2405024" y="38100"/>
                  </a:lnTo>
                  <a:lnTo>
                    <a:pt x="2348839" y="25400"/>
                  </a:lnTo>
                  <a:lnTo>
                    <a:pt x="2235644" y="25400"/>
                  </a:lnTo>
                  <a:lnTo>
                    <a:pt x="2178647" y="12700"/>
                  </a:lnTo>
                  <a:lnTo>
                    <a:pt x="1947913" y="12700"/>
                  </a:lnTo>
                  <a:lnTo>
                    <a:pt x="1889556" y="0"/>
                  </a:lnTo>
                  <a:lnTo>
                    <a:pt x="667385" y="0"/>
                  </a:lnTo>
                  <a:lnTo>
                    <a:pt x="603554" y="12700"/>
                  </a:lnTo>
                  <a:lnTo>
                    <a:pt x="413435" y="12700"/>
                  </a:lnTo>
                  <a:lnTo>
                    <a:pt x="350532" y="25400"/>
                  </a:lnTo>
                  <a:lnTo>
                    <a:pt x="225412" y="25400"/>
                  </a:lnTo>
                  <a:lnTo>
                    <a:pt x="163207" y="38100"/>
                  </a:lnTo>
                  <a:lnTo>
                    <a:pt x="39497" y="38100"/>
                  </a:lnTo>
                  <a:lnTo>
                    <a:pt x="0" y="50800"/>
                  </a:lnTo>
                  <a:lnTo>
                    <a:pt x="0" y="800100"/>
                  </a:lnTo>
                  <a:lnTo>
                    <a:pt x="18491" y="800100"/>
                  </a:lnTo>
                  <a:lnTo>
                    <a:pt x="54559" y="787400"/>
                  </a:lnTo>
                  <a:lnTo>
                    <a:pt x="90297" y="787400"/>
                  </a:lnTo>
                  <a:lnTo>
                    <a:pt x="125691" y="774700"/>
                  </a:lnTo>
                  <a:lnTo>
                    <a:pt x="195465" y="774700"/>
                  </a:lnTo>
                  <a:lnTo>
                    <a:pt x="229857" y="762000"/>
                  </a:lnTo>
                  <a:lnTo>
                    <a:pt x="330936" y="762000"/>
                  </a:lnTo>
                  <a:lnTo>
                    <a:pt x="363931" y="749300"/>
                  </a:lnTo>
                  <a:lnTo>
                    <a:pt x="460819" y="749300"/>
                  </a:lnTo>
                  <a:lnTo>
                    <a:pt x="492404" y="736600"/>
                  </a:lnTo>
                  <a:lnTo>
                    <a:pt x="556069" y="736600"/>
                  </a:lnTo>
                  <a:lnTo>
                    <a:pt x="619620" y="723900"/>
                  </a:lnTo>
                  <a:lnTo>
                    <a:pt x="746353" y="723900"/>
                  </a:lnTo>
                  <a:lnTo>
                    <a:pt x="809536" y="711200"/>
                  </a:lnTo>
                  <a:lnTo>
                    <a:pt x="935520" y="711200"/>
                  </a:lnTo>
                  <a:lnTo>
                    <a:pt x="998321" y="698500"/>
                  </a:lnTo>
                  <a:lnTo>
                    <a:pt x="1185926" y="698500"/>
                  </a:lnTo>
                  <a:lnTo>
                    <a:pt x="1248181" y="685800"/>
                  </a:lnTo>
                  <a:lnTo>
                    <a:pt x="2283701" y="685800"/>
                  </a:lnTo>
                  <a:lnTo>
                    <a:pt x="2343137" y="698500"/>
                  </a:lnTo>
                  <a:lnTo>
                    <a:pt x="2520429" y="698500"/>
                  </a:lnTo>
                  <a:lnTo>
                    <a:pt x="2579166" y="711200"/>
                  </a:lnTo>
                  <a:lnTo>
                    <a:pt x="2754249" y="711200"/>
                  </a:lnTo>
                  <a:lnTo>
                    <a:pt x="2812237" y="723900"/>
                  </a:lnTo>
                  <a:lnTo>
                    <a:pt x="2927642" y="723900"/>
                  </a:lnTo>
                  <a:lnTo>
                    <a:pt x="2985046" y="736600"/>
                  </a:lnTo>
                  <a:lnTo>
                    <a:pt x="3042259" y="736600"/>
                  </a:lnTo>
                  <a:lnTo>
                    <a:pt x="3099270" y="749300"/>
                  </a:lnTo>
                  <a:lnTo>
                    <a:pt x="3212693" y="749300"/>
                  </a:lnTo>
                  <a:lnTo>
                    <a:pt x="3269094" y="762000"/>
                  </a:lnTo>
                  <a:lnTo>
                    <a:pt x="3325279" y="762000"/>
                  </a:lnTo>
                  <a:lnTo>
                    <a:pt x="3381273" y="774700"/>
                  </a:lnTo>
                  <a:lnTo>
                    <a:pt x="3437039" y="774700"/>
                  </a:lnTo>
                  <a:lnTo>
                    <a:pt x="3492601" y="787400"/>
                  </a:lnTo>
                  <a:lnTo>
                    <a:pt x="3547935" y="787400"/>
                  </a:lnTo>
                  <a:lnTo>
                    <a:pt x="3603066" y="800100"/>
                  </a:lnTo>
                  <a:lnTo>
                    <a:pt x="3657968" y="800100"/>
                  </a:lnTo>
                  <a:lnTo>
                    <a:pt x="3712654" y="812800"/>
                  </a:lnTo>
                  <a:lnTo>
                    <a:pt x="3767124" y="812800"/>
                  </a:lnTo>
                  <a:lnTo>
                    <a:pt x="3875367" y="838200"/>
                  </a:lnTo>
                  <a:lnTo>
                    <a:pt x="3929138" y="838200"/>
                  </a:lnTo>
                  <a:lnTo>
                    <a:pt x="3982694" y="850900"/>
                  </a:lnTo>
                  <a:lnTo>
                    <a:pt x="4035996" y="850900"/>
                  </a:lnTo>
                  <a:lnTo>
                    <a:pt x="4141914" y="876300"/>
                  </a:lnTo>
                  <a:lnTo>
                    <a:pt x="4194518" y="876300"/>
                  </a:lnTo>
                  <a:lnTo>
                    <a:pt x="4299001" y="901700"/>
                  </a:lnTo>
                  <a:lnTo>
                    <a:pt x="4350867" y="901700"/>
                  </a:lnTo>
                  <a:lnTo>
                    <a:pt x="4453864" y="927100"/>
                  </a:lnTo>
                  <a:lnTo>
                    <a:pt x="4504982" y="927100"/>
                  </a:lnTo>
                  <a:lnTo>
                    <a:pt x="4656823" y="965200"/>
                  </a:lnTo>
                  <a:lnTo>
                    <a:pt x="4706912" y="965200"/>
                  </a:lnTo>
                  <a:lnTo>
                    <a:pt x="4806315" y="990600"/>
                  </a:lnTo>
                  <a:lnTo>
                    <a:pt x="4855616" y="990600"/>
                  </a:lnTo>
                  <a:lnTo>
                    <a:pt x="5050142" y="1041400"/>
                  </a:lnTo>
                  <a:lnTo>
                    <a:pt x="5098085" y="1041400"/>
                  </a:lnTo>
                  <a:lnTo>
                    <a:pt x="5287073" y="1092200"/>
                  </a:lnTo>
                  <a:lnTo>
                    <a:pt x="5333606" y="1092200"/>
                  </a:lnTo>
                  <a:lnTo>
                    <a:pt x="5516867" y="1143000"/>
                  </a:lnTo>
                  <a:lnTo>
                    <a:pt x="5561939" y="1143000"/>
                  </a:lnTo>
                  <a:lnTo>
                    <a:pt x="5782830" y="1206500"/>
                  </a:lnTo>
                  <a:lnTo>
                    <a:pt x="5826099" y="1206500"/>
                  </a:lnTo>
                  <a:lnTo>
                    <a:pt x="6079096" y="1282700"/>
                  </a:lnTo>
                  <a:lnTo>
                    <a:pt x="6120155" y="1282700"/>
                  </a:lnTo>
                  <a:lnTo>
                    <a:pt x="6320523" y="1346200"/>
                  </a:lnTo>
                  <a:lnTo>
                    <a:pt x="6359601" y="1346200"/>
                  </a:lnTo>
                  <a:lnTo>
                    <a:pt x="6549923" y="1409700"/>
                  </a:lnTo>
                  <a:lnTo>
                    <a:pt x="6586969" y="1409700"/>
                  </a:lnTo>
                  <a:lnTo>
                    <a:pt x="6731609" y="1460500"/>
                  </a:lnTo>
                  <a:lnTo>
                    <a:pt x="6766890" y="1460500"/>
                  </a:lnTo>
                  <a:lnTo>
                    <a:pt x="6870560" y="1498600"/>
                  </a:lnTo>
                  <a:lnTo>
                    <a:pt x="6904393" y="1498600"/>
                  </a:lnTo>
                  <a:lnTo>
                    <a:pt x="6970966" y="1524000"/>
                  </a:lnTo>
                  <a:lnTo>
                    <a:pt x="7036054" y="1536700"/>
                  </a:lnTo>
                  <a:lnTo>
                    <a:pt x="7099643" y="1562100"/>
                  </a:lnTo>
                  <a:lnTo>
                    <a:pt x="7161720" y="1574800"/>
                  </a:lnTo>
                  <a:lnTo>
                    <a:pt x="7281278" y="1612900"/>
                  </a:lnTo>
                  <a:lnTo>
                    <a:pt x="7346493" y="1638300"/>
                  </a:lnTo>
                  <a:lnTo>
                    <a:pt x="7410475" y="1651000"/>
                  </a:lnTo>
                  <a:lnTo>
                    <a:pt x="7473289" y="1676400"/>
                  </a:lnTo>
                  <a:lnTo>
                    <a:pt x="7534935" y="1689100"/>
                  </a:lnTo>
                  <a:lnTo>
                    <a:pt x="7595476" y="1714500"/>
                  </a:lnTo>
                  <a:lnTo>
                    <a:pt x="7654912" y="1727200"/>
                  </a:lnTo>
                  <a:lnTo>
                    <a:pt x="7713294" y="1752600"/>
                  </a:lnTo>
                  <a:lnTo>
                    <a:pt x="7770635" y="1765300"/>
                  </a:lnTo>
                  <a:lnTo>
                    <a:pt x="7826972" y="1790700"/>
                  </a:lnTo>
                  <a:lnTo>
                    <a:pt x="7936738" y="1816100"/>
                  </a:lnTo>
                  <a:lnTo>
                    <a:pt x="7990243" y="1841500"/>
                  </a:lnTo>
                  <a:lnTo>
                    <a:pt x="8042859" y="1854200"/>
                  </a:lnTo>
                  <a:lnTo>
                    <a:pt x="8094612" y="1879600"/>
                  </a:lnTo>
                  <a:lnTo>
                    <a:pt x="8195665" y="1905000"/>
                  </a:lnTo>
                  <a:lnTo>
                    <a:pt x="8245030" y="1930400"/>
                  </a:lnTo>
                  <a:lnTo>
                    <a:pt x="8341563" y="1955800"/>
                  </a:lnTo>
                  <a:lnTo>
                    <a:pt x="8388794" y="1981200"/>
                  </a:lnTo>
                  <a:lnTo>
                    <a:pt x="8481339" y="2006600"/>
                  </a:lnTo>
                  <a:lnTo>
                    <a:pt x="8526704" y="2032000"/>
                  </a:lnTo>
                  <a:lnTo>
                    <a:pt x="8553945" y="2044700"/>
                  </a:lnTo>
                  <a:lnTo>
                    <a:pt x="15525928" y="2044700"/>
                  </a:lnTo>
                  <a:lnTo>
                    <a:pt x="15525928" y="2032000"/>
                  </a:lnTo>
                  <a:lnTo>
                    <a:pt x="15526017" y="124460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013506"/>
              <a:ext cx="15526027" cy="204489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30991" y="8413840"/>
              <a:ext cx="6494349" cy="148542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5778"/>
            <a:ext cx="15544800" cy="1790700"/>
            <a:chOff x="0" y="5778"/>
            <a:chExt cx="15544800" cy="1790700"/>
          </a:xfrm>
        </p:grpSpPr>
        <p:sp>
          <p:nvSpPr>
            <p:cNvPr id="8" name="object 8"/>
            <p:cNvSpPr/>
            <p:nvPr/>
          </p:nvSpPr>
          <p:spPr>
            <a:xfrm>
              <a:off x="0" y="8835"/>
              <a:ext cx="15544800" cy="1587500"/>
            </a:xfrm>
            <a:custGeom>
              <a:avLst/>
              <a:gdLst/>
              <a:ahLst/>
              <a:cxnLst/>
              <a:rect l="l" t="t" r="r" b="b"/>
              <a:pathLst>
                <a:path w="15544800" h="1587500">
                  <a:moveTo>
                    <a:pt x="10337860" y="1574800"/>
                  </a:moveTo>
                  <a:lnTo>
                    <a:pt x="11683250" y="1574800"/>
                  </a:lnTo>
                  <a:lnTo>
                    <a:pt x="11615097" y="1587500"/>
                  </a:lnTo>
                  <a:lnTo>
                    <a:pt x="10397568" y="1587500"/>
                  </a:lnTo>
                  <a:lnTo>
                    <a:pt x="10337860" y="1574800"/>
                  </a:lnTo>
                  <a:close/>
                </a:path>
                <a:path w="15544800" h="1587500">
                  <a:moveTo>
                    <a:pt x="10103745" y="1562100"/>
                  </a:moveTo>
                  <a:lnTo>
                    <a:pt x="11959594" y="1562100"/>
                  </a:lnTo>
                  <a:lnTo>
                    <a:pt x="11889957" y="1574800"/>
                  </a:lnTo>
                  <a:lnTo>
                    <a:pt x="10161558" y="1574800"/>
                  </a:lnTo>
                  <a:lnTo>
                    <a:pt x="10103745" y="1562100"/>
                  </a:lnTo>
                  <a:close/>
                </a:path>
                <a:path w="15544800" h="1587500">
                  <a:moveTo>
                    <a:pt x="9877381" y="1549400"/>
                  </a:moveTo>
                  <a:lnTo>
                    <a:pt x="12170648" y="1549400"/>
                  </a:lnTo>
                  <a:lnTo>
                    <a:pt x="12099943" y="1562100"/>
                  </a:lnTo>
                  <a:lnTo>
                    <a:pt x="9933230" y="1562100"/>
                  </a:lnTo>
                  <a:lnTo>
                    <a:pt x="9877381" y="1549400"/>
                  </a:lnTo>
                  <a:close/>
                </a:path>
                <a:path w="15544800" h="1587500">
                  <a:moveTo>
                    <a:pt x="9712858" y="1536700"/>
                  </a:moveTo>
                  <a:lnTo>
                    <a:pt x="12313095" y="1536700"/>
                  </a:lnTo>
                  <a:lnTo>
                    <a:pt x="12241700" y="1549400"/>
                  </a:lnTo>
                  <a:lnTo>
                    <a:pt x="9767190" y="1549400"/>
                  </a:lnTo>
                  <a:lnTo>
                    <a:pt x="9712858" y="1536700"/>
                  </a:lnTo>
                  <a:close/>
                </a:path>
                <a:path w="15544800" h="1587500">
                  <a:moveTo>
                    <a:pt x="9552966" y="1524000"/>
                  </a:moveTo>
                  <a:lnTo>
                    <a:pt x="12456896" y="1524000"/>
                  </a:lnTo>
                  <a:lnTo>
                    <a:pt x="12384828" y="1536700"/>
                  </a:lnTo>
                  <a:lnTo>
                    <a:pt x="9605742" y="1536700"/>
                  </a:lnTo>
                  <a:lnTo>
                    <a:pt x="9552966" y="1524000"/>
                  </a:lnTo>
                  <a:close/>
                </a:path>
                <a:path w="15544800" h="1587500">
                  <a:moveTo>
                    <a:pt x="9449000" y="1511300"/>
                  </a:moveTo>
                  <a:lnTo>
                    <a:pt x="12602019" y="1511300"/>
                  </a:lnTo>
                  <a:lnTo>
                    <a:pt x="12529294" y="1524000"/>
                  </a:lnTo>
                  <a:lnTo>
                    <a:pt x="9500717" y="1524000"/>
                  </a:lnTo>
                  <a:lnTo>
                    <a:pt x="9449000" y="1511300"/>
                  </a:lnTo>
                  <a:close/>
                </a:path>
                <a:path w="15544800" h="1587500">
                  <a:moveTo>
                    <a:pt x="9198537" y="1485900"/>
                  </a:moveTo>
                  <a:lnTo>
                    <a:pt x="12822103" y="1485900"/>
                  </a:lnTo>
                  <a:lnTo>
                    <a:pt x="12675064" y="1511300"/>
                  </a:lnTo>
                  <a:lnTo>
                    <a:pt x="9347177" y="1511300"/>
                  </a:lnTo>
                  <a:lnTo>
                    <a:pt x="9297080" y="1498600"/>
                  </a:lnTo>
                  <a:lnTo>
                    <a:pt x="9247532" y="1498600"/>
                  </a:lnTo>
                  <a:lnTo>
                    <a:pt x="9198537" y="1485900"/>
                  </a:lnTo>
                  <a:close/>
                </a:path>
                <a:path w="15544800" h="1587500">
                  <a:moveTo>
                    <a:pt x="8826995" y="1435100"/>
                  </a:moveTo>
                  <a:lnTo>
                    <a:pt x="13195029" y="1435100"/>
                  </a:lnTo>
                  <a:lnTo>
                    <a:pt x="12896088" y="1485900"/>
                  </a:lnTo>
                  <a:lnTo>
                    <a:pt x="9150099" y="1485900"/>
                  </a:lnTo>
                  <a:lnTo>
                    <a:pt x="9102222" y="1473200"/>
                  </a:lnTo>
                  <a:lnTo>
                    <a:pt x="9054911" y="1473200"/>
                  </a:lnTo>
                  <a:lnTo>
                    <a:pt x="9008171" y="1460500"/>
                  </a:lnTo>
                  <a:lnTo>
                    <a:pt x="8962005" y="1460500"/>
                  </a:lnTo>
                  <a:lnTo>
                    <a:pt x="8916417" y="1447800"/>
                  </a:lnTo>
                  <a:lnTo>
                    <a:pt x="8871412" y="1447800"/>
                  </a:lnTo>
                  <a:lnTo>
                    <a:pt x="8826995" y="1435100"/>
                  </a:lnTo>
                  <a:close/>
                </a:path>
                <a:path w="15544800" h="1587500">
                  <a:moveTo>
                    <a:pt x="8269210" y="1346200"/>
                  </a:moveTo>
                  <a:lnTo>
                    <a:pt x="13752173" y="1346200"/>
                  </a:lnTo>
                  <a:lnTo>
                    <a:pt x="13651975" y="1371600"/>
                  </a:lnTo>
                  <a:lnTo>
                    <a:pt x="13270494" y="1435100"/>
                  </a:lnTo>
                  <a:lnTo>
                    <a:pt x="8783169" y="1435100"/>
                  </a:lnTo>
                  <a:lnTo>
                    <a:pt x="8739939" y="1422400"/>
                  </a:lnTo>
                  <a:lnTo>
                    <a:pt x="8697309" y="1422400"/>
                  </a:lnTo>
                  <a:lnTo>
                    <a:pt x="8655283" y="1409700"/>
                  </a:lnTo>
                  <a:lnTo>
                    <a:pt x="8613867" y="1409700"/>
                  </a:lnTo>
                  <a:lnTo>
                    <a:pt x="8573062" y="1397000"/>
                  </a:lnTo>
                  <a:lnTo>
                    <a:pt x="8532876" y="1397000"/>
                  </a:lnTo>
                  <a:lnTo>
                    <a:pt x="8493310" y="1384300"/>
                  </a:lnTo>
                  <a:lnTo>
                    <a:pt x="8454371" y="1384300"/>
                  </a:lnTo>
                  <a:lnTo>
                    <a:pt x="8416061" y="1371600"/>
                  </a:lnTo>
                  <a:lnTo>
                    <a:pt x="8378386" y="1371600"/>
                  </a:lnTo>
                  <a:lnTo>
                    <a:pt x="8341350" y="1358900"/>
                  </a:lnTo>
                  <a:lnTo>
                    <a:pt x="8304956" y="1358900"/>
                  </a:lnTo>
                  <a:lnTo>
                    <a:pt x="8269210" y="1346200"/>
                  </a:lnTo>
                  <a:close/>
                </a:path>
                <a:path w="15544800" h="1587500">
                  <a:moveTo>
                    <a:pt x="8068563" y="1308100"/>
                  </a:moveTo>
                  <a:lnTo>
                    <a:pt x="13952050" y="1308100"/>
                  </a:lnTo>
                  <a:lnTo>
                    <a:pt x="13802207" y="1346200"/>
                  </a:lnTo>
                  <a:lnTo>
                    <a:pt x="8234115" y="1346200"/>
                  </a:lnTo>
                  <a:lnTo>
                    <a:pt x="8199676" y="1333500"/>
                  </a:lnTo>
                  <a:lnTo>
                    <a:pt x="8165897" y="1333500"/>
                  </a:lnTo>
                  <a:lnTo>
                    <a:pt x="8132782" y="1320800"/>
                  </a:lnTo>
                  <a:lnTo>
                    <a:pt x="8100336" y="1320800"/>
                  </a:lnTo>
                  <a:lnTo>
                    <a:pt x="8068563" y="1308100"/>
                  </a:lnTo>
                  <a:close/>
                </a:path>
                <a:path w="15544800" h="1587500">
                  <a:moveTo>
                    <a:pt x="7839118" y="1257300"/>
                  </a:moveTo>
                  <a:lnTo>
                    <a:pt x="14200925" y="1257300"/>
                  </a:lnTo>
                  <a:lnTo>
                    <a:pt x="14001912" y="1308100"/>
                  </a:lnTo>
                  <a:lnTo>
                    <a:pt x="8037468" y="1308100"/>
                  </a:lnTo>
                  <a:lnTo>
                    <a:pt x="8007053" y="1295400"/>
                  </a:lnTo>
                  <a:lnTo>
                    <a:pt x="7977324" y="1295400"/>
                  </a:lnTo>
                  <a:lnTo>
                    <a:pt x="7948286" y="1282700"/>
                  </a:lnTo>
                  <a:lnTo>
                    <a:pt x="7919942" y="1282700"/>
                  </a:lnTo>
                  <a:lnTo>
                    <a:pt x="7892296" y="1270000"/>
                  </a:lnTo>
                  <a:lnTo>
                    <a:pt x="7865353" y="1270000"/>
                  </a:lnTo>
                  <a:lnTo>
                    <a:pt x="7839118" y="1257300"/>
                  </a:lnTo>
                  <a:close/>
                </a:path>
                <a:path w="15544800" h="1587500">
                  <a:moveTo>
                    <a:pt x="0" y="0"/>
                  </a:moveTo>
                  <a:lnTo>
                    <a:pt x="15544800" y="0"/>
                  </a:lnTo>
                  <a:lnTo>
                    <a:pt x="15544800" y="914400"/>
                  </a:lnTo>
                  <a:lnTo>
                    <a:pt x="15526187" y="914400"/>
                  </a:lnTo>
                  <a:lnTo>
                    <a:pt x="15477665" y="927100"/>
                  </a:lnTo>
                  <a:lnTo>
                    <a:pt x="15429099" y="952500"/>
                  </a:lnTo>
                  <a:lnTo>
                    <a:pt x="14892029" y="1092200"/>
                  </a:lnTo>
                  <a:lnTo>
                    <a:pt x="14842945" y="1117600"/>
                  </a:lnTo>
                  <a:lnTo>
                    <a:pt x="14793818" y="1117600"/>
                  </a:lnTo>
                  <a:lnTo>
                    <a:pt x="14250570" y="1257300"/>
                  </a:lnTo>
                  <a:lnTo>
                    <a:pt x="7813594" y="1257300"/>
                  </a:lnTo>
                  <a:lnTo>
                    <a:pt x="7788785" y="1244600"/>
                  </a:lnTo>
                  <a:lnTo>
                    <a:pt x="7741333" y="1244600"/>
                  </a:lnTo>
                  <a:lnTo>
                    <a:pt x="7718698" y="1231900"/>
                  </a:lnTo>
                  <a:lnTo>
                    <a:pt x="7696795" y="1231900"/>
                  </a:lnTo>
                  <a:lnTo>
                    <a:pt x="7675630" y="1219200"/>
                  </a:lnTo>
                  <a:lnTo>
                    <a:pt x="7635528" y="1219200"/>
                  </a:lnTo>
                  <a:lnTo>
                    <a:pt x="7616600" y="1206500"/>
                  </a:lnTo>
                  <a:lnTo>
                    <a:pt x="7581012" y="1206500"/>
                  </a:lnTo>
                  <a:lnTo>
                    <a:pt x="7564359" y="1193800"/>
                  </a:lnTo>
                  <a:lnTo>
                    <a:pt x="7533361" y="1193800"/>
                  </a:lnTo>
                  <a:lnTo>
                    <a:pt x="7505465" y="1181100"/>
                  </a:lnTo>
                  <a:lnTo>
                    <a:pt x="7480707" y="1181100"/>
                  </a:lnTo>
                  <a:lnTo>
                    <a:pt x="7421262" y="1155700"/>
                  </a:lnTo>
                  <a:lnTo>
                    <a:pt x="7309519" y="1130300"/>
                  </a:lnTo>
                  <a:lnTo>
                    <a:pt x="7206445" y="1104900"/>
                  </a:lnTo>
                  <a:lnTo>
                    <a:pt x="7157835" y="1092200"/>
                  </a:lnTo>
                  <a:lnTo>
                    <a:pt x="7111005" y="1066800"/>
                  </a:lnTo>
                  <a:lnTo>
                    <a:pt x="7022166" y="1041400"/>
                  </a:lnTo>
                  <a:lnTo>
                    <a:pt x="6938894" y="1016000"/>
                  </a:lnTo>
                  <a:lnTo>
                    <a:pt x="6860155" y="990600"/>
                  </a:lnTo>
                  <a:lnTo>
                    <a:pt x="6748285" y="952500"/>
                  </a:lnTo>
                  <a:lnTo>
                    <a:pt x="6461922" y="850900"/>
                  </a:lnTo>
                  <a:lnTo>
                    <a:pt x="6387450" y="825500"/>
                  </a:lnTo>
                  <a:lnTo>
                    <a:pt x="6309756" y="800100"/>
                  </a:lnTo>
                  <a:lnTo>
                    <a:pt x="6227809" y="774700"/>
                  </a:lnTo>
                  <a:lnTo>
                    <a:pt x="6140573" y="749300"/>
                  </a:lnTo>
                  <a:lnTo>
                    <a:pt x="6094649" y="736600"/>
                  </a:lnTo>
                  <a:lnTo>
                    <a:pt x="6047016" y="711200"/>
                  </a:lnTo>
                  <a:lnTo>
                    <a:pt x="5946103" y="685800"/>
                  </a:lnTo>
                  <a:lnTo>
                    <a:pt x="5836800" y="660400"/>
                  </a:lnTo>
                  <a:lnTo>
                    <a:pt x="5778679" y="635000"/>
                  </a:lnTo>
                  <a:lnTo>
                    <a:pt x="5654854" y="609600"/>
                  </a:lnTo>
                  <a:lnTo>
                    <a:pt x="5588891" y="584200"/>
                  </a:lnTo>
                  <a:lnTo>
                    <a:pt x="5520055" y="571500"/>
                  </a:lnTo>
                  <a:lnTo>
                    <a:pt x="5448217" y="546100"/>
                  </a:lnTo>
                  <a:lnTo>
                    <a:pt x="5373247" y="533400"/>
                  </a:lnTo>
                  <a:lnTo>
                    <a:pt x="5295018" y="508000"/>
                  </a:lnTo>
                  <a:lnTo>
                    <a:pt x="4693789" y="368300"/>
                  </a:lnTo>
                  <a:lnTo>
                    <a:pt x="4183832" y="241300"/>
                  </a:lnTo>
                  <a:lnTo>
                    <a:pt x="4134307" y="241300"/>
                  </a:lnTo>
                  <a:lnTo>
                    <a:pt x="3938328" y="190500"/>
                  </a:lnTo>
                  <a:lnTo>
                    <a:pt x="3889808" y="190500"/>
                  </a:lnTo>
                  <a:lnTo>
                    <a:pt x="3793259" y="165100"/>
                  </a:lnTo>
                  <a:lnTo>
                    <a:pt x="3745209" y="165100"/>
                  </a:lnTo>
                  <a:lnTo>
                    <a:pt x="3649500" y="139700"/>
                  </a:lnTo>
                  <a:lnTo>
                    <a:pt x="3601820" y="139700"/>
                  </a:lnTo>
                  <a:lnTo>
                    <a:pt x="3506751" y="114300"/>
                  </a:lnTo>
                  <a:lnTo>
                    <a:pt x="3459341" y="114300"/>
                  </a:lnTo>
                  <a:lnTo>
                    <a:pt x="3411999" y="101600"/>
                  </a:lnTo>
                  <a:lnTo>
                    <a:pt x="3364713" y="101600"/>
                  </a:lnTo>
                  <a:lnTo>
                    <a:pt x="3317474" y="88900"/>
                  </a:lnTo>
                  <a:lnTo>
                    <a:pt x="3270269" y="88900"/>
                  </a:lnTo>
                  <a:lnTo>
                    <a:pt x="3223087" y="76200"/>
                  </a:lnTo>
                  <a:lnTo>
                    <a:pt x="3128751" y="76200"/>
                  </a:lnTo>
                  <a:lnTo>
                    <a:pt x="3081573" y="63500"/>
                  </a:lnTo>
                  <a:lnTo>
                    <a:pt x="2987145" y="63500"/>
                  </a:lnTo>
                  <a:lnTo>
                    <a:pt x="2939872" y="50800"/>
                  </a:lnTo>
                  <a:lnTo>
                    <a:pt x="2845154" y="50800"/>
                  </a:lnTo>
                  <a:lnTo>
                    <a:pt x="2797685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  <a:path w="15544800" h="1587500">
                  <a:moveTo>
                    <a:pt x="0" y="38100"/>
                  </a:moveTo>
                  <a:lnTo>
                    <a:pt x="2118924" y="38100"/>
                  </a:lnTo>
                  <a:lnTo>
                    <a:pt x="2068983" y="50800"/>
                  </a:lnTo>
                  <a:lnTo>
                    <a:pt x="1917594" y="50800"/>
                  </a:lnTo>
                  <a:lnTo>
                    <a:pt x="1866573" y="63500"/>
                  </a:lnTo>
                  <a:lnTo>
                    <a:pt x="1804307" y="63500"/>
                  </a:lnTo>
                  <a:lnTo>
                    <a:pt x="1742544" y="76200"/>
                  </a:lnTo>
                  <a:lnTo>
                    <a:pt x="1681289" y="76200"/>
                  </a:lnTo>
                  <a:lnTo>
                    <a:pt x="1560312" y="101600"/>
                  </a:lnTo>
                  <a:lnTo>
                    <a:pt x="1500597" y="101600"/>
                  </a:lnTo>
                  <a:lnTo>
                    <a:pt x="1382735" y="127000"/>
                  </a:lnTo>
                  <a:lnTo>
                    <a:pt x="1324594" y="127000"/>
                  </a:lnTo>
                  <a:lnTo>
                    <a:pt x="1097380" y="177800"/>
                  </a:lnTo>
                  <a:lnTo>
                    <a:pt x="669364" y="279400"/>
                  </a:lnTo>
                  <a:lnTo>
                    <a:pt x="372350" y="355600"/>
                  </a:lnTo>
                  <a:lnTo>
                    <a:pt x="324909" y="381000"/>
                  </a:lnTo>
                  <a:lnTo>
                    <a:pt x="141165" y="431800"/>
                  </a:lnTo>
                  <a:lnTo>
                    <a:pt x="96752" y="457200"/>
                  </a:lnTo>
                  <a:lnTo>
                    <a:pt x="9776" y="482600"/>
                  </a:lnTo>
                  <a:lnTo>
                    <a:pt x="0" y="4826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004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5790"/>
              <a:ext cx="15544800" cy="1790700"/>
            </a:xfrm>
            <a:custGeom>
              <a:avLst/>
              <a:gdLst/>
              <a:ahLst/>
              <a:cxnLst/>
              <a:rect l="l" t="t" r="r" b="b"/>
              <a:pathLst>
                <a:path w="15544800" h="1790700">
                  <a:moveTo>
                    <a:pt x="4741469" y="634834"/>
                  </a:moveTo>
                  <a:lnTo>
                    <a:pt x="4695406" y="618655"/>
                  </a:lnTo>
                  <a:lnTo>
                    <a:pt x="4649216" y="602818"/>
                  </a:lnTo>
                  <a:lnTo>
                    <a:pt x="4602924" y="587324"/>
                  </a:lnTo>
                  <a:lnTo>
                    <a:pt x="4556518" y="572160"/>
                  </a:lnTo>
                  <a:lnTo>
                    <a:pt x="4510011" y="557339"/>
                  </a:lnTo>
                  <a:lnTo>
                    <a:pt x="4463377" y="542874"/>
                  </a:lnTo>
                  <a:lnTo>
                    <a:pt x="4416641" y="528726"/>
                  </a:lnTo>
                  <a:lnTo>
                    <a:pt x="4369790" y="514946"/>
                  </a:lnTo>
                  <a:lnTo>
                    <a:pt x="4322864" y="501497"/>
                  </a:lnTo>
                  <a:lnTo>
                    <a:pt x="4275836" y="488403"/>
                  </a:lnTo>
                  <a:lnTo>
                    <a:pt x="4228706" y="475640"/>
                  </a:lnTo>
                  <a:lnTo>
                    <a:pt x="4181500" y="463232"/>
                  </a:lnTo>
                  <a:lnTo>
                    <a:pt x="4134180" y="451180"/>
                  </a:lnTo>
                  <a:lnTo>
                    <a:pt x="4086783" y="439470"/>
                  </a:lnTo>
                  <a:lnTo>
                    <a:pt x="4039298" y="428104"/>
                  </a:lnTo>
                  <a:lnTo>
                    <a:pt x="3991737" y="417080"/>
                  </a:lnTo>
                  <a:lnTo>
                    <a:pt x="3944086" y="406412"/>
                  </a:lnTo>
                  <a:lnTo>
                    <a:pt x="3896372" y="396100"/>
                  </a:lnTo>
                  <a:lnTo>
                    <a:pt x="3848582" y="386143"/>
                  </a:lnTo>
                  <a:lnTo>
                    <a:pt x="3800716" y="376529"/>
                  </a:lnTo>
                  <a:lnTo>
                    <a:pt x="3752773" y="367258"/>
                  </a:lnTo>
                  <a:lnTo>
                    <a:pt x="3704767" y="358355"/>
                  </a:lnTo>
                  <a:lnTo>
                    <a:pt x="3656698" y="349796"/>
                  </a:lnTo>
                  <a:lnTo>
                    <a:pt x="3608578" y="341604"/>
                  </a:lnTo>
                  <a:lnTo>
                    <a:pt x="3560394" y="333756"/>
                  </a:lnTo>
                  <a:lnTo>
                    <a:pt x="3512147" y="326263"/>
                  </a:lnTo>
                  <a:lnTo>
                    <a:pt x="3463848" y="319112"/>
                  </a:lnTo>
                  <a:lnTo>
                    <a:pt x="3415500" y="312331"/>
                  </a:lnTo>
                  <a:lnTo>
                    <a:pt x="3367087" y="305904"/>
                  </a:lnTo>
                  <a:lnTo>
                    <a:pt x="3318649" y="299821"/>
                  </a:lnTo>
                  <a:lnTo>
                    <a:pt x="3270161" y="294106"/>
                  </a:lnTo>
                  <a:lnTo>
                    <a:pt x="3221647" y="288747"/>
                  </a:lnTo>
                  <a:lnTo>
                    <a:pt x="3173082" y="283743"/>
                  </a:lnTo>
                  <a:lnTo>
                    <a:pt x="3124479" y="279095"/>
                  </a:lnTo>
                  <a:lnTo>
                    <a:pt x="3075838" y="274802"/>
                  </a:lnTo>
                  <a:lnTo>
                    <a:pt x="3027172" y="270865"/>
                  </a:lnTo>
                  <a:lnTo>
                    <a:pt x="2978480" y="267296"/>
                  </a:lnTo>
                  <a:lnTo>
                    <a:pt x="2929763" y="264071"/>
                  </a:lnTo>
                  <a:lnTo>
                    <a:pt x="2881033" y="261213"/>
                  </a:lnTo>
                  <a:lnTo>
                    <a:pt x="2832277" y="258711"/>
                  </a:lnTo>
                  <a:lnTo>
                    <a:pt x="2783509" y="256565"/>
                  </a:lnTo>
                  <a:lnTo>
                    <a:pt x="2734716" y="254787"/>
                  </a:lnTo>
                  <a:lnTo>
                    <a:pt x="2685897" y="253365"/>
                  </a:lnTo>
                  <a:lnTo>
                    <a:pt x="2637091" y="252285"/>
                  </a:lnTo>
                  <a:lnTo>
                    <a:pt x="2588272" y="251574"/>
                  </a:lnTo>
                  <a:lnTo>
                    <a:pt x="2539454" y="251231"/>
                  </a:lnTo>
                  <a:lnTo>
                    <a:pt x="2490635" y="251231"/>
                  </a:lnTo>
                  <a:lnTo>
                    <a:pt x="2441816" y="251599"/>
                  </a:lnTo>
                  <a:lnTo>
                    <a:pt x="2392984" y="252323"/>
                  </a:lnTo>
                  <a:lnTo>
                    <a:pt x="2344178" y="253403"/>
                  </a:lnTo>
                  <a:lnTo>
                    <a:pt x="2295372" y="254850"/>
                  </a:lnTo>
                  <a:lnTo>
                    <a:pt x="2246592" y="256654"/>
                  </a:lnTo>
                  <a:lnTo>
                    <a:pt x="2197824" y="258813"/>
                  </a:lnTo>
                  <a:lnTo>
                    <a:pt x="2149068" y="261327"/>
                  </a:lnTo>
                  <a:lnTo>
                    <a:pt x="2100326" y="264198"/>
                  </a:lnTo>
                  <a:lnTo>
                    <a:pt x="2051608" y="267436"/>
                  </a:lnTo>
                  <a:lnTo>
                    <a:pt x="2002904" y="271030"/>
                  </a:lnTo>
                  <a:lnTo>
                    <a:pt x="1954237" y="274967"/>
                  </a:lnTo>
                  <a:lnTo>
                    <a:pt x="1905609" y="279273"/>
                  </a:lnTo>
                  <a:lnTo>
                    <a:pt x="1857019" y="283933"/>
                  </a:lnTo>
                  <a:lnTo>
                    <a:pt x="1808467" y="288963"/>
                  </a:lnTo>
                  <a:lnTo>
                    <a:pt x="1759940" y="294335"/>
                  </a:lnTo>
                  <a:lnTo>
                    <a:pt x="1711439" y="300062"/>
                  </a:lnTo>
                  <a:lnTo>
                    <a:pt x="1663001" y="306158"/>
                  </a:lnTo>
                  <a:lnTo>
                    <a:pt x="1614601" y="312597"/>
                  </a:lnTo>
                  <a:lnTo>
                    <a:pt x="1566252" y="319392"/>
                  </a:lnTo>
                  <a:lnTo>
                    <a:pt x="1517967" y="326555"/>
                  </a:lnTo>
                  <a:lnTo>
                    <a:pt x="1469732" y="334060"/>
                  </a:lnTo>
                  <a:lnTo>
                    <a:pt x="1421549" y="341922"/>
                  </a:lnTo>
                  <a:lnTo>
                    <a:pt x="1373416" y="350139"/>
                  </a:lnTo>
                  <a:lnTo>
                    <a:pt x="1325346" y="358711"/>
                  </a:lnTo>
                  <a:lnTo>
                    <a:pt x="1277340" y="367639"/>
                  </a:lnTo>
                  <a:lnTo>
                    <a:pt x="1229410" y="376910"/>
                  </a:lnTo>
                  <a:lnTo>
                    <a:pt x="1181557" y="386537"/>
                  </a:lnTo>
                  <a:lnTo>
                    <a:pt x="1133767" y="396519"/>
                  </a:lnTo>
                  <a:lnTo>
                    <a:pt x="1086040" y="406844"/>
                  </a:lnTo>
                  <a:lnTo>
                    <a:pt x="1038402" y="417525"/>
                  </a:lnTo>
                  <a:lnTo>
                    <a:pt x="990828" y="428561"/>
                  </a:lnTo>
                  <a:lnTo>
                    <a:pt x="943356" y="439928"/>
                  </a:lnTo>
                  <a:lnTo>
                    <a:pt x="895959" y="451662"/>
                  </a:lnTo>
                  <a:lnTo>
                    <a:pt x="848664" y="463727"/>
                  </a:lnTo>
                  <a:lnTo>
                    <a:pt x="801446" y="476161"/>
                  </a:lnTo>
                  <a:lnTo>
                    <a:pt x="754329" y="488924"/>
                  </a:lnTo>
                  <a:lnTo>
                    <a:pt x="707288" y="502043"/>
                  </a:lnTo>
                  <a:lnTo>
                    <a:pt x="660361" y="515505"/>
                  </a:lnTo>
                  <a:lnTo>
                    <a:pt x="613524" y="529310"/>
                  </a:lnTo>
                  <a:lnTo>
                    <a:pt x="566801" y="543445"/>
                  </a:lnTo>
                  <a:lnTo>
                    <a:pt x="520179" y="557936"/>
                  </a:lnTo>
                  <a:lnTo>
                    <a:pt x="473671" y="572770"/>
                  </a:lnTo>
                  <a:lnTo>
                    <a:pt x="427266" y="587946"/>
                  </a:lnTo>
                  <a:lnTo>
                    <a:pt x="380974" y="603465"/>
                  </a:lnTo>
                  <a:lnTo>
                    <a:pt x="334784" y="619315"/>
                  </a:lnTo>
                  <a:lnTo>
                    <a:pt x="288734" y="635508"/>
                  </a:lnTo>
                  <a:lnTo>
                    <a:pt x="242798" y="652043"/>
                  </a:lnTo>
                  <a:lnTo>
                    <a:pt x="196977" y="668909"/>
                  </a:lnTo>
                  <a:lnTo>
                    <a:pt x="151295" y="686104"/>
                  </a:lnTo>
                  <a:lnTo>
                    <a:pt x="105727" y="703643"/>
                  </a:lnTo>
                  <a:lnTo>
                    <a:pt x="60286" y="721525"/>
                  </a:lnTo>
                  <a:lnTo>
                    <a:pt x="14986" y="739724"/>
                  </a:lnTo>
                  <a:lnTo>
                    <a:pt x="0" y="745883"/>
                  </a:lnTo>
                  <a:lnTo>
                    <a:pt x="0" y="1137729"/>
                  </a:lnTo>
                  <a:lnTo>
                    <a:pt x="18186" y="1128306"/>
                  </a:lnTo>
                  <a:lnTo>
                    <a:pt x="64046" y="1104976"/>
                  </a:lnTo>
                  <a:lnTo>
                    <a:pt x="110109" y="1082014"/>
                  </a:lnTo>
                  <a:lnTo>
                    <a:pt x="156349" y="1059408"/>
                  </a:lnTo>
                  <a:lnTo>
                    <a:pt x="202793" y="1037145"/>
                  </a:lnTo>
                  <a:lnTo>
                    <a:pt x="249415" y="1015250"/>
                  </a:lnTo>
                  <a:lnTo>
                    <a:pt x="296227" y="993711"/>
                  </a:lnTo>
                  <a:lnTo>
                    <a:pt x="343242" y="972527"/>
                  </a:lnTo>
                  <a:lnTo>
                    <a:pt x="390436" y="951699"/>
                  </a:lnTo>
                  <a:lnTo>
                    <a:pt x="437819" y="931227"/>
                  </a:lnTo>
                  <a:lnTo>
                    <a:pt x="485368" y="911136"/>
                  </a:lnTo>
                  <a:lnTo>
                    <a:pt x="533044" y="891413"/>
                  </a:lnTo>
                  <a:lnTo>
                    <a:pt x="580847" y="872083"/>
                  </a:lnTo>
                  <a:lnTo>
                    <a:pt x="628764" y="853135"/>
                  </a:lnTo>
                  <a:lnTo>
                    <a:pt x="676821" y="834580"/>
                  </a:lnTo>
                  <a:lnTo>
                    <a:pt x="724992" y="816394"/>
                  </a:lnTo>
                  <a:lnTo>
                    <a:pt x="773303" y="798601"/>
                  </a:lnTo>
                  <a:lnTo>
                    <a:pt x="821728" y="781189"/>
                  </a:lnTo>
                  <a:lnTo>
                    <a:pt x="870292" y="764159"/>
                  </a:lnTo>
                  <a:lnTo>
                    <a:pt x="918972" y="747509"/>
                  </a:lnTo>
                  <a:lnTo>
                    <a:pt x="967778" y="731253"/>
                  </a:lnTo>
                  <a:lnTo>
                    <a:pt x="1016711" y="715378"/>
                  </a:lnTo>
                  <a:lnTo>
                    <a:pt x="1065771" y="699884"/>
                  </a:lnTo>
                  <a:lnTo>
                    <a:pt x="1114958" y="684771"/>
                  </a:lnTo>
                  <a:lnTo>
                    <a:pt x="1164272" y="670052"/>
                  </a:lnTo>
                  <a:lnTo>
                    <a:pt x="1213713" y="655713"/>
                  </a:lnTo>
                  <a:lnTo>
                    <a:pt x="1263281" y="641756"/>
                  </a:lnTo>
                  <a:lnTo>
                    <a:pt x="1312976" y="628180"/>
                  </a:lnTo>
                  <a:lnTo>
                    <a:pt x="1362786" y="614997"/>
                  </a:lnTo>
                  <a:lnTo>
                    <a:pt x="1412735" y="602183"/>
                  </a:lnTo>
                  <a:lnTo>
                    <a:pt x="1462811" y="589762"/>
                  </a:lnTo>
                  <a:lnTo>
                    <a:pt x="1513001" y="577735"/>
                  </a:lnTo>
                  <a:lnTo>
                    <a:pt x="1578444" y="562724"/>
                  </a:lnTo>
                  <a:lnTo>
                    <a:pt x="1643545" y="548513"/>
                  </a:lnTo>
                  <a:lnTo>
                    <a:pt x="1708315" y="535063"/>
                  </a:lnTo>
                  <a:lnTo>
                    <a:pt x="1772716" y="522363"/>
                  </a:lnTo>
                  <a:lnTo>
                    <a:pt x="1836775" y="510400"/>
                  </a:lnTo>
                  <a:lnTo>
                    <a:pt x="1900466" y="499173"/>
                  </a:lnTo>
                  <a:lnTo>
                    <a:pt x="1963775" y="488657"/>
                  </a:lnTo>
                  <a:lnTo>
                    <a:pt x="2026716" y="478840"/>
                  </a:lnTo>
                  <a:lnTo>
                    <a:pt x="2089264" y="469709"/>
                  </a:lnTo>
                  <a:lnTo>
                    <a:pt x="2151418" y="461251"/>
                  </a:lnTo>
                  <a:lnTo>
                    <a:pt x="2213165" y="453453"/>
                  </a:lnTo>
                  <a:lnTo>
                    <a:pt x="2274506" y="446303"/>
                  </a:lnTo>
                  <a:lnTo>
                    <a:pt x="2335428" y="439775"/>
                  </a:lnTo>
                  <a:lnTo>
                    <a:pt x="2395931" y="433870"/>
                  </a:lnTo>
                  <a:lnTo>
                    <a:pt x="2455989" y="428574"/>
                  </a:lnTo>
                  <a:lnTo>
                    <a:pt x="2515616" y="423862"/>
                  </a:lnTo>
                  <a:lnTo>
                    <a:pt x="2574798" y="419735"/>
                  </a:lnTo>
                  <a:lnTo>
                    <a:pt x="2633510" y="416166"/>
                  </a:lnTo>
                  <a:lnTo>
                    <a:pt x="2691777" y="413156"/>
                  </a:lnTo>
                  <a:lnTo>
                    <a:pt x="2749562" y="410679"/>
                  </a:lnTo>
                  <a:lnTo>
                    <a:pt x="2806865" y="408724"/>
                  </a:lnTo>
                  <a:lnTo>
                    <a:pt x="2863697" y="407276"/>
                  </a:lnTo>
                  <a:lnTo>
                    <a:pt x="2920022" y="406323"/>
                  </a:lnTo>
                  <a:lnTo>
                    <a:pt x="2975851" y="405866"/>
                  </a:lnTo>
                  <a:lnTo>
                    <a:pt x="3031185" y="405866"/>
                  </a:lnTo>
                  <a:lnTo>
                    <a:pt x="3085985" y="406323"/>
                  </a:lnTo>
                  <a:lnTo>
                    <a:pt x="3140278" y="407225"/>
                  </a:lnTo>
                  <a:lnTo>
                    <a:pt x="3194024" y="408559"/>
                  </a:lnTo>
                  <a:lnTo>
                    <a:pt x="3247250" y="410298"/>
                  </a:lnTo>
                  <a:lnTo>
                    <a:pt x="3299917" y="412445"/>
                  </a:lnTo>
                  <a:lnTo>
                    <a:pt x="3352038" y="414972"/>
                  </a:lnTo>
                  <a:lnTo>
                    <a:pt x="3403587" y="417880"/>
                  </a:lnTo>
                  <a:lnTo>
                    <a:pt x="3454577" y="421144"/>
                  </a:lnTo>
                  <a:lnTo>
                    <a:pt x="3504996" y="424764"/>
                  </a:lnTo>
                  <a:lnTo>
                    <a:pt x="3554831" y="428713"/>
                  </a:lnTo>
                  <a:lnTo>
                    <a:pt x="3604069" y="432981"/>
                  </a:lnTo>
                  <a:lnTo>
                    <a:pt x="3652710" y="437553"/>
                  </a:lnTo>
                  <a:lnTo>
                    <a:pt x="3700754" y="442417"/>
                  </a:lnTo>
                  <a:lnTo>
                    <a:pt x="3748176" y="447560"/>
                  </a:lnTo>
                  <a:lnTo>
                    <a:pt x="3794976" y="452970"/>
                  </a:lnTo>
                  <a:lnTo>
                    <a:pt x="3841153" y="458635"/>
                  </a:lnTo>
                  <a:lnTo>
                    <a:pt x="3886695" y="464540"/>
                  </a:lnTo>
                  <a:lnTo>
                    <a:pt x="3931589" y="470662"/>
                  </a:lnTo>
                  <a:lnTo>
                    <a:pt x="3975836" y="476999"/>
                  </a:lnTo>
                  <a:lnTo>
                    <a:pt x="4019435" y="483539"/>
                  </a:lnTo>
                  <a:lnTo>
                    <a:pt x="4062361" y="490258"/>
                  </a:lnTo>
                  <a:lnTo>
                    <a:pt x="4104602" y="497141"/>
                  </a:lnTo>
                  <a:lnTo>
                    <a:pt x="4146181" y="504190"/>
                  </a:lnTo>
                  <a:lnTo>
                    <a:pt x="4187063" y="511378"/>
                  </a:lnTo>
                  <a:lnTo>
                    <a:pt x="4227246" y="518693"/>
                  </a:lnTo>
                  <a:lnTo>
                    <a:pt x="4266730" y="526135"/>
                  </a:lnTo>
                  <a:lnTo>
                    <a:pt x="4305503" y="533679"/>
                  </a:lnTo>
                  <a:lnTo>
                    <a:pt x="4343552" y="541299"/>
                  </a:lnTo>
                  <a:lnTo>
                    <a:pt x="4380890" y="549008"/>
                  </a:lnTo>
                  <a:lnTo>
                    <a:pt x="4453344" y="564578"/>
                  </a:lnTo>
                  <a:lnTo>
                    <a:pt x="4522800" y="580301"/>
                  </a:lnTo>
                  <a:lnTo>
                    <a:pt x="4589208" y="596049"/>
                  </a:lnTo>
                  <a:lnTo>
                    <a:pt x="4652492" y="611720"/>
                  </a:lnTo>
                  <a:lnTo>
                    <a:pt x="4712614" y="627202"/>
                  </a:lnTo>
                  <a:lnTo>
                    <a:pt x="4741469" y="634834"/>
                  </a:lnTo>
                  <a:close/>
                </a:path>
                <a:path w="15544800" h="1790700">
                  <a:moveTo>
                    <a:pt x="15544800" y="88900"/>
                  </a:moveTo>
                  <a:lnTo>
                    <a:pt x="15457335" y="127000"/>
                  </a:lnTo>
                  <a:lnTo>
                    <a:pt x="15399588" y="165100"/>
                  </a:lnTo>
                  <a:lnTo>
                    <a:pt x="15001456" y="342900"/>
                  </a:lnTo>
                  <a:lnTo>
                    <a:pt x="14945487" y="355600"/>
                  </a:lnTo>
                  <a:lnTo>
                    <a:pt x="14724012" y="457200"/>
                  </a:lnTo>
                  <a:lnTo>
                    <a:pt x="14669249" y="469900"/>
                  </a:lnTo>
                  <a:lnTo>
                    <a:pt x="14560487" y="520700"/>
                  </a:lnTo>
                  <a:lnTo>
                    <a:pt x="14506499" y="533400"/>
                  </a:lnTo>
                  <a:lnTo>
                    <a:pt x="14452753" y="558800"/>
                  </a:lnTo>
                  <a:lnTo>
                    <a:pt x="14399273" y="571500"/>
                  </a:lnTo>
                  <a:lnTo>
                    <a:pt x="14346060" y="596900"/>
                  </a:lnTo>
                  <a:lnTo>
                    <a:pt x="14293114" y="609600"/>
                  </a:lnTo>
                  <a:lnTo>
                    <a:pt x="14240434" y="635000"/>
                  </a:lnTo>
                  <a:lnTo>
                    <a:pt x="14188034" y="647700"/>
                  </a:lnTo>
                  <a:lnTo>
                    <a:pt x="14135900" y="673100"/>
                  </a:lnTo>
                  <a:lnTo>
                    <a:pt x="14032484" y="698500"/>
                  </a:lnTo>
                  <a:lnTo>
                    <a:pt x="13981202" y="723900"/>
                  </a:lnTo>
                  <a:lnTo>
                    <a:pt x="13829081" y="762000"/>
                  </a:lnTo>
                  <a:lnTo>
                    <a:pt x="13778967" y="787400"/>
                  </a:lnTo>
                  <a:lnTo>
                    <a:pt x="13630402" y="825500"/>
                  </a:lnTo>
                  <a:lnTo>
                    <a:pt x="13109931" y="965200"/>
                  </a:lnTo>
                  <a:lnTo>
                    <a:pt x="13064579" y="965200"/>
                  </a:lnTo>
                  <a:lnTo>
                    <a:pt x="12930607" y="1003300"/>
                  </a:lnTo>
                  <a:lnTo>
                    <a:pt x="12886652" y="1003300"/>
                  </a:lnTo>
                  <a:lnTo>
                    <a:pt x="12756883" y="1041400"/>
                  </a:lnTo>
                  <a:lnTo>
                    <a:pt x="12714351" y="1041400"/>
                  </a:lnTo>
                  <a:lnTo>
                    <a:pt x="12672174" y="1054100"/>
                  </a:lnTo>
                  <a:lnTo>
                    <a:pt x="12630366" y="1054100"/>
                  </a:lnTo>
                  <a:lnTo>
                    <a:pt x="12547867" y="1079500"/>
                  </a:lnTo>
                  <a:lnTo>
                    <a:pt x="12507189" y="1079500"/>
                  </a:lnTo>
                  <a:lnTo>
                    <a:pt x="12466866" y="1092200"/>
                  </a:lnTo>
                  <a:lnTo>
                    <a:pt x="12426937" y="1092200"/>
                  </a:lnTo>
                  <a:lnTo>
                    <a:pt x="12387402" y="1104900"/>
                  </a:lnTo>
                  <a:lnTo>
                    <a:pt x="12348235" y="1104900"/>
                  </a:lnTo>
                  <a:lnTo>
                    <a:pt x="12309462" y="1117600"/>
                  </a:lnTo>
                  <a:lnTo>
                    <a:pt x="12271083" y="1117600"/>
                  </a:lnTo>
                  <a:lnTo>
                    <a:pt x="12233110" y="1130300"/>
                  </a:lnTo>
                  <a:lnTo>
                    <a:pt x="12158332" y="1130300"/>
                  </a:lnTo>
                  <a:lnTo>
                    <a:pt x="12121553" y="1143000"/>
                  </a:lnTo>
                  <a:lnTo>
                    <a:pt x="12085180" y="1143000"/>
                  </a:lnTo>
                  <a:lnTo>
                    <a:pt x="12049214" y="1155700"/>
                  </a:lnTo>
                  <a:lnTo>
                    <a:pt x="11978526" y="1155700"/>
                  </a:lnTo>
                  <a:lnTo>
                    <a:pt x="11943804" y="1168400"/>
                  </a:lnTo>
                  <a:lnTo>
                    <a:pt x="11842179" y="1168400"/>
                  </a:lnTo>
                  <a:lnTo>
                    <a:pt x="11809159" y="1181100"/>
                  </a:lnTo>
                  <a:lnTo>
                    <a:pt x="11712702" y="1181100"/>
                  </a:lnTo>
                  <a:lnTo>
                    <a:pt x="11649126" y="1193800"/>
                  </a:lnTo>
                  <a:lnTo>
                    <a:pt x="11585715" y="1193800"/>
                  </a:lnTo>
                  <a:lnTo>
                    <a:pt x="11522431" y="1206500"/>
                  </a:lnTo>
                  <a:lnTo>
                    <a:pt x="11396332" y="1206500"/>
                  </a:lnTo>
                  <a:lnTo>
                    <a:pt x="11333518" y="1219200"/>
                  </a:lnTo>
                  <a:lnTo>
                    <a:pt x="11208360" y="1219200"/>
                  </a:lnTo>
                  <a:lnTo>
                    <a:pt x="11146028" y="1231900"/>
                  </a:lnTo>
                  <a:lnTo>
                    <a:pt x="10232873" y="1231900"/>
                  </a:lnTo>
                  <a:lnTo>
                    <a:pt x="10173576" y="1219200"/>
                  </a:lnTo>
                  <a:lnTo>
                    <a:pt x="9997021" y="1219200"/>
                  </a:lnTo>
                  <a:lnTo>
                    <a:pt x="9938614" y="1206500"/>
                  </a:lnTo>
                  <a:lnTo>
                    <a:pt x="9822497" y="1206500"/>
                  </a:lnTo>
                  <a:lnTo>
                    <a:pt x="9764776" y="1193800"/>
                  </a:lnTo>
                  <a:lnTo>
                    <a:pt x="9650057" y="1193800"/>
                  </a:lnTo>
                  <a:lnTo>
                    <a:pt x="9593059" y="1181100"/>
                  </a:lnTo>
                  <a:lnTo>
                    <a:pt x="9479813" y="1181100"/>
                  </a:lnTo>
                  <a:lnTo>
                    <a:pt x="9423565" y="1168400"/>
                  </a:lnTo>
                  <a:lnTo>
                    <a:pt x="9367571" y="1168400"/>
                  </a:lnTo>
                  <a:lnTo>
                    <a:pt x="9311830" y="1155700"/>
                  </a:lnTo>
                  <a:lnTo>
                    <a:pt x="9256357" y="1155700"/>
                  </a:lnTo>
                  <a:lnTo>
                    <a:pt x="9201137" y="1143000"/>
                  </a:lnTo>
                  <a:lnTo>
                    <a:pt x="9146197" y="1143000"/>
                  </a:lnTo>
                  <a:lnTo>
                    <a:pt x="9091524" y="1130300"/>
                  </a:lnTo>
                  <a:lnTo>
                    <a:pt x="9037117" y="1130300"/>
                  </a:lnTo>
                  <a:lnTo>
                    <a:pt x="8929141" y="1104900"/>
                  </a:lnTo>
                  <a:lnTo>
                    <a:pt x="8875573" y="1104900"/>
                  </a:lnTo>
                  <a:lnTo>
                    <a:pt x="8822284" y="1092200"/>
                  </a:lnTo>
                  <a:lnTo>
                    <a:pt x="8769286" y="1092200"/>
                  </a:lnTo>
                  <a:lnTo>
                    <a:pt x="8664169" y="1066800"/>
                  </a:lnTo>
                  <a:lnTo>
                    <a:pt x="8612060" y="1066800"/>
                  </a:lnTo>
                  <a:lnTo>
                    <a:pt x="8457514" y="1028700"/>
                  </a:lnTo>
                  <a:lnTo>
                    <a:pt x="8406612" y="1028700"/>
                  </a:lnTo>
                  <a:lnTo>
                    <a:pt x="8305762" y="1003300"/>
                  </a:lnTo>
                  <a:lnTo>
                    <a:pt x="8255800" y="1003300"/>
                  </a:lnTo>
                  <a:lnTo>
                    <a:pt x="8107870" y="965200"/>
                  </a:lnTo>
                  <a:lnTo>
                    <a:pt x="8059217" y="965200"/>
                  </a:lnTo>
                  <a:lnTo>
                    <a:pt x="7867955" y="914400"/>
                  </a:lnTo>
                  <a:lnTo>
                    <a:pt x="7820990" y="914400"/>
                  </a:lnTo>
                  <a:lnTo>
                    <a:pt x="7636637" y="863600"/>
                  </a:lnTo>
                  <a:lnTo>
                    <a:pt x="7591450" y="863600"/>
                  </a:lnTo>
                  <a:lnTo>
                    <a:pt x="7370966" y="800100"/>
                  </a:lnTo>
                  <a:lnTo>
                    <a:pt x="7327989" y="800100"/>
                  </a:lnTo>
                  <a:lnTo>
                    <a:pt x="7118883" y="736600"/>
                  </a:lnTo>
                  <a:lnTo>
                    <a:pt x="7078231" y="736600"/>
                  </a:lnTo>
                  <a:lnTo>
                    <a:pt x="6881025" y="673100"/>
                  </a:lnTo>
                  <a:lnTo>
                    <a:pt x="6842823" y="673100"/>
                  </a:lnTo>
                  <a:lnTo>
                    <a:pt x="6694157" y="622300"/>
                  </a:lnTo>
                  <a:lnTo>
                    <a:pt x="6658064" y="609600"/>
                  </a:lnTo>
                  <a:lnTo>
                    <a:pt x="6622389" y="609600"/>
                  </a:lnTo>
                  <a:lnTo>
                    <a:pt x="6518008" y="571500"/>
                  </a:lnTo>
                  <a:lnTo>
                    <a:pt x="6484086" y="571500"/>
                  </a:lnTo>
                  <a:lnTo>
                    <a:pt x="6385039" y="533400"/>
                  </a:lnTo>
                  <a:lnTo>
                    <a:pt x="6321272" y="520700"/>
                  </a:lnTo>
                  <a:lnTo>
                    <a:pt x="6259360" y="495300"/>
                  </a:lnTo>
                  <a:lnTo>
                    <a:pt x="6169990" y="469900"/>
                  </a:lnTo>
                  <a:lnTo>
                    <a:pt x="6104623" y="457200"/>
                  </a:lnTo>
                  <a:lnTo>
                    <a:pt x="6040729" y="431800"/>
                  </a:lnTo>
                  <a:lnTo>
                    <a:pt x="5978296" y="419100"/>
                  </a:lnTo>
                  <a:lnTo>
                    <a:pt x="5917247" y="393700"/>
                  </a:lnTo>
                  <a:lnTo>
                    <a:pt x="5857557" y="381000"/>
                  </a:lnTo>
                  <a:lnTo>
                    <a:pt x="5799188" y="355600"/>
                  </a:lnTo>
                  <a:lnTo>
                    <a:pt x="5742076" y="342900"/>
                  </a:lnTo>
                  <a:lnTo>
                    <a:pt x="5686183" y="317500"/>
                  </a:lnTo>
                  <a:lnTo>
                    <a:pt x="5631472" y="304800"/>
                  </a:lnTo>
                  <a:lnTo>
                    <a:pt x="5577878" y="279400"/>
                  </a:lnTo>
                  <a:lnTo>
                    <a:pt x="5473928" y="254000"/>
                  </a:lnTo>
                  <a:lnTo>
                    <a:pt x="5423459" y="228600"/>
                  </a:lnTo>
                  <a:lnTo>
                    <a:pt x="5325338" y="203200"/>
                  </a:lnTo>
                  <a:lnTo>
                    <a:pt x="5277586" y="177800"/>
                  </a:lnTo>
                  <a:lnTo>
                    <a:pt x="5184495" y="152400"/>
                  </a:lnTo>
                  <a:lnTo>
                    <a:pt x="5139055" y="127000"/>
                  </a:lnTo>
                  <a:lnTo>
                    <a:pt x="5050180" y="101600"/>
                  </a:lnTo>
                  <a:lnTo>
                    <a:pt x="5006657" y="76200"/>
                  </a:lnTo>
                  <a:lnTo>
                    <a:pt x="4921186" y="50800"/>
                  </a:lnTo>
                  <a:lnTo>
                    <a:pt x="4789995" y="0"/>
                  </a:lnTo>
                  <a:lnTo>
                    <a:pt x="0" y="0"/>
                  </a:lnTo>
                  <a:lnTo>
                    <a:pt x="0" y="127000"/>
                  </a:lnTo>
                  <a:lnTo>
                    <a:pt x="0" y="558800"/>
                  </a:lnTo>
                  <a:lnTo>
                    <a:pt x="19659" y="558800"/>
                  </a:lnTo>
                  <a:lnTo>
                    <a:pt x="61074" y="533400"/>
                  </a:lnTo>
                  <a:lnTo>
                    <a:pt x="276707" y="469900"/>
                  </a:lnTo>
                  <a:lnTo>
                    <a:pt x="553808" y="393700"/>
                  </a:lnTo>
                  <a:lnTo>
                    <a:pt x="901319" y="304800"/>
                  </a:lnTo>
                  <a:lnTo>
                    <a:pt x="1057910" y="266700"/>
                  </a:lnTo>
                  <a:lnTo>
                    <a:pt x="1111110" y="266700"/>
                  </a:lnTo>
                  <a:lnTo>
                    <a:pt x="1328750" y="215900"/>
                  </a:lnTo>
                  <a:lnTo>
                    <a:pt x="1384350" y="215900"/>
                  </a:lnTo>
                  <a:lnTo>
                    <a:pt x="1440434" y="203200"/>
                  </a:lnTo>
                  <a:lnTo>
                    <a:pt x="1496974" y="203200"/>
                  </a:lnTo>
                  <a:lnTo>
                    <a:pt x="1611439" y="177800"/>
                  </a:lnTo>
                  <a:lnTo>
                    <a:pt x="1669364" y="177800"/>
                  </a:lnTo>
                  <a:lnTo>
                    <a:pt x="1727733" y="165100"/>
                  </a:lnTo>
                  <a:lnTo>
                    <a:pt x="1786559" y="165100"/>
                  </a:lnTo>
                  <a:lnTo>
                    <a:pt x="1845818" y="152400"/>
                  </a:lnTo>
                  <a:lnTo>
                    <a:pt x="1965655" y="152400"/>
                  </a:lnTo>
                  <a:lnTo>
                    <a:pt x="2026234" y="139700"/>
                  </a:lnTo>
                  <a:lnTo>
                    <a:pt x="2210485" y="139700"/>
                  </a:lnTo>
                  <a:lnTo>
                    <a:pt x="2272741" y="127000"/>
                  </a:lnTo>
                  <a:lnTo>
                    <a:pt x="2691561" y="127000"/>
                  </a:lnTo>
                  <a:lnTo>
                    <a:pt x="2738526" y="139700"/>
                  </a:lnTo>
                  <a:lnTo>
                    <a:pt x="2921584" y="139700"/>
                  </a:lnTo>
                  <a:lnTo>
                    <a:pt x="2966224" y="152400"/>
                  </a:lnTo>
                  <a:lnTo>
                    <a:pt x="3054248" y="152400"/>
                  </a:lnTo>
                  <a:lnTo>
                    <a:pt x="3097657" y="165100"/>
                  </a:lnTo>
                  <a:lnTo>
                    <a:pt x="3183369" y="165100"/>
                  </a:lnTo>
                  <a:lnTo>
                    <a:pt x="3225685" y="177800"/>
                  </a:lnTo>
                  <a:lnTo>
                    <a:pt x="3267684" y="177800"/>
                  </a:lnTo>
                  <a:lnTo>
                    <a:pt x="3309366" y="190500"/>
                  </a:lnTo>
                  <a:lnTo>
                    <a:pt x="3350730" y="190500"/>
                  </a:lnTo>
                  <a:lnTo>
                    <a:pt x="3391814" y="203200"/>
                  </a:lnTo>
                  <a:lnTo>
                    <a:pt x="3432632" y="203200"/>
                  </a:lnTo>
                  <a:lnTo>
                    <a:pt x="3473183" y="215900"/>
                  </a:lnTo>
                  <a:lnTo>
                    <a:pt x="3513493" y="215900"/>
                  </a:lnTo>
                  <a:lnTo>
                    <a:pt x="3553561" y="228600"/>
                  </a:lnTo>
                  <a:lnTo>
                    <a:pt x="3593439" y="228600"/>
                  </a:lnTo>
                  <a:lnTo>
                    <a:pt x="3672586" y="254000"/>
                  </a:lnTo>
                  <a:lnTo>
                    <a:pt x="3711892" y="254000"/>
                  </a:lnTo>
                  <a:lnTo>
                    <a:pt x="3828973" y="292100"/>
                  </a:lnTo>
                  <a:lnTo>
                    <a:pt x="3867759" y="292100"/>
                  </a:lnTo>
                  <a:lnTo>
                    <a:pt x="3983609" y="330200"/>
                  </a:lnTo>
                  <a:lnTo>
                    <a:pt x="4022102" y="330200"/>
                  </a:lnTo>
                  <a:lnTo>
                    <a:pt x="4291431" y="419100"/>
                  </a:lnTo>
                  <a:lnTo>
                    <a:pt x="4330065" y="419100"/>
                  </a:lnTo>
                  <a:lnTo>
                    <a:pt x="4643374" y="520700"/>
                  </a:lnTo>
                  <a:lnTo>
                    <a:pt x="4683303" y="546100"/>
                  </a:lnTo>
                  <a:lnTo>
                    <a:pt x="5054168" y="660400"/>
                  </a:lnTo>
                  <a:lnTo>
                    <a:pt x="5140071" y="698500"/>
                  </a:lnTo>
                  <a:lnTo>
                    <a:pt x="5271833" y="736600"/>
                  </a:lnTo>
                  <a:lnTo>
                    <a:pt x="5316575" y="762000"/>
                  </a:lnTo>
                  <a:lnTo>
                    <a:pt x="5500128" y="812800"/>
                  </a:lnTo>
                  <a:lnTo>
                    <a:pt x="5547233" y="838200"/>
                  </a:lnTo>
                  <a:lnTo>
                    <a:pt x="5691695" y="876300"/>
                  </a:lnTo>
                  <a:lnTo>
                    <a:pt x="5740946" y="901700"/>
                  </a:lnTo>
                  <a:lnTo>
                    <a:pt x="5892216" y="939800"/>
                  </a:lnTo>
                  <a:lnTo>
                    <a:pt x="5943854" y="965200"/>
                  </a:lnTo>
                  <a:lnTo>
                    <a:pt x="6102642" y="1003300"/>
                  </a:lnTo>
                  <a:lnTo>
                    <a:pt x="6156922" y="1028700"/>
                  </a:lnTo>
                  <a:lnTo>
                    <a:pt x="6323939" y="1066800"/>
                  </a:lnTo>
                  <a:lnTo>
                    <a:pt x="6381077" y="1092200"/>
                  </a:lnTo>
                  <a:lnTo>
                    <a:pt x="6557061" y="1130300"/>
                  </a:lnTo>
                  <a:lnTo>
                    <a:pt x="6617297" y="1155700"/>
                  </a:lnTo>
                  <a:lnTo>
                    <a:pt x="6802933" y="1193800"/>
                  </a:lnTo>
                  <a:lnTo>
                    <a:pt x="6866509" y="1219200"/>
                  </a:lnTo>
                  <a:lnTo>
                    <a:pt x="6930961" y="1231900"/>
                  </a:lnTo>
                  <a:lnTo>
                    <a:pt x="6996303" y="1244600"/>
                  </a:lnTo>
                  <a:lnTo>
                    <a:pt x="7062533" y="1270000"/>
                  </a:lnTo>
                  <a:lnTo>
                    <a:pt x="7336815" y="1320800"/>
                  </a:lnTo>
                  <a:lnTo>
                    <a:pt x="7407783" y="1346200"/>
                  </a:lnTo>
                  <a:lnTo>
                    <a:pt x="7626705" y="1384300"/>
                  </a:lnTo>
                  <a:lnTo>
                    <a:pt x="7698143" y="1409700"/>
                  </a:lnTo>
                  <a:lnTo>
                    <a:pt x="7771181" y="1422400"/>
                  </a:lnTo>
                  <a:lnTo>
                    <a:pt x="7808290" y="1422400"/>
                  </a:lnTo>
                  <a:lnTo>
                    <a:pt x="7883715" y="1447800"/>
                  </a:lnTo>
                  <a:lnTo>
                    <a:pt x="7922019" y="1447800"/>
                  </a:lnTo>
                  <a:lnTo>
                    <a:pt x="7960715" y="1460500"/>
                  </a:lnTo>
                  <a:lnTo>
                    <a:pt x="7999806" y="1460500"/>
                  </a:lnTo>
                  <a:lnTo>
                    <a:pt x="8079156" y="1485900"/>
                  </a:lnTo>
                  <a:lnTo>
                    <a:pt x="8119415" y="1485900"/>
                  </a:lnTo>
                  <a:lnTo>
                    <a:pt x="8160067" y="1498600"/>
                  </a:lnTo>
                  <a:lnTo>
                    <a:pt x="8201088" y="1498600"/>
                  </a:lnTo>
                  <a:lnTo>
                    <a:pt x="8284311" y="1524000"/>
                  </a:lnTo>
                  <a:lnTo>
                    <a:pt x="8326488" y="1524000"/>
                  </a:lnTo>
                  <a:lnTo>
                    <a:pt x="8411985" y="1549400"/>
                  </a:lnTo>
                  <a:lnTo>
                    <a:pt x="8455304" y="1549400"/>
                  </a:lnTo>
                  <a:lnTo>
                    <a:pt x="8498992" y="1562100"/>
                  </a:lnTo>
                  <a:lnTo>
                    <a:pt x="8543061" y="1562100"/>
                  </a:lnTo>
                  <a:lnTo>
                    <a:pt x="8632317" y="1587500"/>
                  </a:lnTo>
                  <a:lnTo>
                    <a:pt x="8677504" y="1587500"/>
                  </a:lnTo>
                  <a:lnTo>
                    <a:pt x="8723071" y="1600200"/>
                  </a:lnTo>
                  <a:lnTo>
                    <a:pt x="8768994" y="1600200"/>
                  </a:lnTo>
                  <a:lnTo>
                    <a:pt x="8861946" y="1625600"/>
                  </a:lnTo>
                  <a:lnTo>
                    <a:pt x="8908974" y="1625600"/>
                  </a:lnTo>
                  <a:lnTo>
                    <a:pt x="8956357" y="1638300"/>
                  </a:lnTo>
                  <a:lnTo>
                    <a:pt x="9004109" y="1638300"/>
                  </a:lnTo>
                  <a:lnTo>
                    <a:pt x="9052217" y="1651000"/>
                  </a:lnTo>
                  <a:lnTo>
                    <a:pt x="9100693" y="1651000"/>
                  </a:lnTo>
                  <a:lnTo>
                    <a:pt x="9149512" y="1663700"/>
                  </a:lnTo>
                  <a:lnTo>
                    <a:pt x="9198699" y="1663700"/>
                  </a:lnTo>
                  <a:lnTo>
                    <a:pt x="9248242" y="1676400"/>
                  </a:lnTo>
                  <a:lnTo>
                    <a:pt x="9298140" y="1676400"/>
                  </a:lnTo>
                  <a:lnTo>
                    <a:pt x="9348394" y="1689100"/>
                  </a:lnTo>
                  <a:lnTo>
                    <a:pt x="9398991" y="1689100"/>
                  </a:lnTo>
                  <a:lnTo>
                    <a:pt x="9449943" y="1701800"/>
                  </a:lnTo>
                  <a:lnTo>
                    <a:pt x="9501251" y="1701800"/>
                  </a:lnTo>
                  <a:lnTo>
                    <a:pt x="9552889" y="1714500"/>
                  </a:lnTo>
                  <a:lnTo>
                    <a:pt x="9604896" y="1714500"/>
                  </a:lnTo>
                  <a:lnTo>
                    <a:pt x="9657232" y="1727200"/>
                  </a:lnTo>
                  <a:lnTo>
                    <a:pt x="9709925" y="1727200"/>
                  </a:lnTo>
                  <a:lnTo>
                    <a:pt x="9762947" y="1739900"/>
                  </a:lnTo>
                  <a:lnTo>
                    <a:pt x="9870034" y="1739900"/>
                  </a:lnTo>
                  <a:lnTo>
                    <a:pt x="9924085" y="1752600"/>
                  </a:lnTo>
                  <a:lnTo>
                    <a:pt x="10033190" y="1752600"/>
                  </a:lnTo>
                  <a:lnTo>
                    <a:pt x="10088245" y="1765300"/>
                  </a:lnTo>
                  <a:lnTo>
                    <a:pt x="10199370" y="1765300"/>
                  </a:lnTo>
                  <a:lnTo>
                    <a:pt x="10255428" y="1778000"/>
                  </a:lnTo>
                  <a:lnTo>
                    <a:pt x="10482936" y="1778000"/>
                  </a:lnTo>
                  <a:lnTo>
                    <a:pt x="10540632" y="1790700"/>
                  </a:lnTo>
                  <a:lnTo>
                    <a:pt x="11633137" y="1790700"/>
                  </a:lnTo>
                  <a:lnTo>
                    <a:pt x="11696154" y="1778000"/>
                  </a:lnTo>
                  <a:lnTo>
                    <a:pt x="11821363" y="1778000"/>
                  </a:lnTo>
                  <a:lnTo>
                    <a:pt x="11883542" y="1765300"/>
                  </a:lnTo>
                  <a:lnTo>
                    <a:pt x="12007063" y="1765300"/>
                  </a:lnTo>
                  <a:lnTo>
                    <a:pt x="12068404" y="1752600"/>
                  </a:lnTo>
                  <a:lnTo>
                    <a:pt x="12190209" y="1752600"/>
                  </a:lnTo>
                  <a:lnTo>
                    <a:pt x="12250674" y="1739900"/>
                  </a:lnTo>
                  <a:lnTo>
                    <a:pt x="12310859" y="1739900"/>
                  </a:lnTo>
                  <a:lnTo>
                    <a:pt x="12370753" y="1727200"/>
                  </a:lnTo>
                  <a:lnTo>
                    <a:pt x="12430354" y="1727200"/>
                  </a:lnTo>
                  <a:lnTo>
                    <a:pt x="12489650" y="1714500"/>
                  </a:lnTo>
                  <a:lnTo>
                    <a:pt x="12548667" y="1714500"/>
                  </a:lnTo>
                  <a:lnTo>
                    <a:pt x="12607379" y="1701800"/>
                  </a:lnTo>
                  <a:lnTo>
                    <a:pt x="12665799" y="1701800"/>
                  </a:lnTo>
                  <a:lnTo>
                    <a:pt x="12781725" y="1676400"/>
                  </a:lnTo>
                  <a:lnTo>
                    <a:pt x="12839243" y="1676400"/>
                  </a:lnTo>
                  <a:lnTo>
                    <a:pt x="12896456" y="1663700"/>
                  </a:lnTo>
                  <a:lnTo>
                    <a:pt x="12953365" y="1663700"/>
                  </a:lnTo>
                  <a:lnTo>
                    <a:pt x="13066268" y="1638300"/>
                  </a:lnTo>
                  <a:lnTo>
                    <a:pt x="13122250" y="1638300"/>
                  </a:lnTo>
                  <a:lnTo>
                    <a:pt x="13288353" y="1600200"/>
                  </a:lnTo>
                  <a:lnTo>
                    <a:pt x="13343103" y="1600200"/>
                  </a:lnTo>
                  <a:lnTo>
                    <a:pt x="13558927" y="1549400"/>
                  </a:lnTo>
                  <a:lnTo>
                    <a:pt x="13612089" y="1549400"/>
                  </a:lnTo>
                  <a:lnTo>
                    <a:pt x="14025728" y="1447800"/>
                  </a:lnTo>
                  <a:lnTo>
                    <a:pt x="14075956" y="1447800"/>
                  </a:lnTo>
                  <a:lnTo>
                    <a:pt x="14559763" y="1320800"/>
                  </a:lnTo>
                  <a:lnTo>
                    <a:pt x="14788807" y="1257300"/>
                  </a:lnTo>
                  <a:lnTo>
                    <a:pt x="14833562" y="1231900"/>
                  </a:lnTo>
                  <a:lnTo>
                    <a:pt x="15136940" y="1143000"/>
                  </a:lnTo>
                  <a:lnTo>
                    <a:pt x="15302357" y="1092200"/>
                  </a:lnTo>
                  <a:lnTo>
                    <a:pt x="15342807" y="1066800"/>
                  </a:lnTo>
                  <a:lnTo>
                    <a:pt x="15539466" y="1003300"/>
                  </a:lnTo>
                  <a:lnTo>
                    <a:pt x="15544800" y="1003300"/>
                  </a:lnTo>
                  <a:lnTo>
                    <a:pt x="15544800" y="8890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78"/>
              <a:ext cx="15544800" cy="17907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57011"/>
              <a:ext cx="4741478" cy="886505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39525" y="7364687"/>
            <a:ext cx="3114674" cy="25050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63337" y="6507547"/>
            <a:ext cx="4543424" cy="294322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49765" y="1047524"/>
            <a:ext cx="1578320" cy="1543048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53175" y="816325"/>
            <a:ext cx="4357220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25" dirty="0"/>
              <a:t>H O U S I N G</a:t>
            </a:r>
            <a:endParaRPr spc="-525" dirty="0"/>
          </a:p>
        </p:txBody>
      </p:sp>
      <p:sp>
        <p:nvSpPr>
          <p:cNvPr id="16" name="object 16"/>
          <p:cNvSpPr txBox="1"/>
          <p:nvPr/>
        </p:nvSpPr>
        <p:spPr>
          <a:xfrm>
            <a:off x="353175" y="1538196"/>
            <a:ext cx="4358005" cy="30651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4765" marR="247650">
              <a:lnSpc>
                <a:spcPts val="1950"/>
              </a:lnSpc>
              <a:spcBef>
                <a:spcPts val="190"/>
              </a:spcBef>
            </a:pPr>
            <a:r>
              <a:rPr sz="1650" dirty="0">
                <a:solidFill>
                  <a:srgbClr val="0049AC"/>
                </a:solidFill>
                <a:latin typeface="Lucida Sans Unicode"/>
                <a:cs typeface="Lucida Sans Unicode"/>
              </a:rPr>
              <a:t>UCI</a:t>
            </a:r>
            <a:r>
              <a:rPr sz="1650" spc="-2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offers</a:t>
            </a:r>
            <a:r>
              <a:rPr sz="1650" spc="-2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spc="200" dirty="0">
                <a:solidFill>
                  <a:srgbClr val="0049AC"/>
                </a:solidFill>
                <a:latin typeface="Lucida Sans Unicode"/>
                <a:cs typeface="Lucida Sans Unicode"/>
              </a:rPr>
              <a:t>a</a:t>
            </a:r>
            <a:r>
              <a:rPr sz="1650" spc="-2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0049AC"/>
                </a:solidFill>
                <a:latin typeface="Lucida Sans Unicode"/>
                <a:cs typeface="Lucida Sans Unicode"/>
              </a:rPr>
              <a:t>variety</a:t>
            </a:r>
            <a:r>
              <a:rPr sz="1650" spc="-1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0049AC"/>
                </a:solidFill>
                <a:latin typeface="Lucida Sans Unicode"/>
                <a:cs typeface="Lucida Sans Unicode"/>
              </a:rPr>
              <a:t>of</a:t>
            </a:r>
            <a:r>
              <a:rPr sz="1650" spc="-2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0049AC"/>
                </a:solidFill>
                <a:latin typeface="Lucida Sans Unicode"/>
                <a:cs typeface="Lucida Sans Unicode"/>
              </a:rPr>
              <a:t>both</a:t>
            </a:r>
            <a:r>
              <a:rPr sz="1650" spc="-2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spc="65" dirty="0">
                <a:solidFill>
                  <a:srgbClr val="0049AC"/>
                </a:solidFill>
                <a:latin typeface="Lucida Sans Unicode"/>
                <a:cs typeface="Lucida Sans Unicode"/>
              </a:rPr>
              <a:t>on-</a:t>
            </a:r>
            <a:r>
              <a:rPr sz="1650" spc="60" dirty="0">
                <a:solidFill>
                  <a:srgbClr val="0049AC"/>
                </a:solidFill>
                <a:latin typeface="Lucida Sans Unicode"/>
                <a:cs typeface="Lucida Sans Unicode"/>
              </a:rPr>
              <a:t>campus </a:t>
            </a:r>
            <a:r>
              <a:rPr sz="1650" spc="95" dirty="0">
                <a:solidFill>
                  <a:srgbClr val="0049AC"/>
                </a:solidFill>
                <a:latin typeface="Lucida Sans Unicode"/>
                <a:cs typeface="Lucida Sans Unicode"/>
              </a:rPr>
              <a:t>and</a:t>
            </a:r>
            <a:r>
              <a:rPr sz="1650" spc="1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0049AC"/>
                </a:solidFill>
                <a:latin typeface="Lucida Sans Unicode"/>
                <a:cs typeface="Lucida Sans Unicode"/>
              </a:rPr>
              <a:t>off-</a:t>
            </a:r>
            <a:r>
              <a:rPr sz="1650" spc="50" dirty="0">
                <a:solidFill>
                  <a:srgbClr val="0049AC"/>
                </a:solidFill>
                <a:latin typeface="Lucida Sans Unicode"/>
                <a:cs typeface="Lucida Sans Unicode"/>
              </a:rPr>
              <a:t>campus</a:t>
            </a:r>
            <a:r>
              <a:rPr sz="1650" spc="2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0049AC"/>
                </a:solidFill>
                <a:latin typeface="Lucida Sans Unicode"/>
                <a:cs typeface="Lucida Sans Unicode"/>
              </a:rPr>
              <a:t>housing</a:t>
            </a:r>
            <a:r>
              <a:rPr sz="1650" spc="2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options.</a:t>
            </a:r>
            <a:endParaRPr sz="1650">
              <a:latin typeface="Lucida Sans Unicode"/>
              <a:cs typeface="Lucida Sans Unicode"/>
            </a:endParaRPr>
          </a:p>
          <a:p>
            <a:pPr marL="10795" algn="ctr">
              <a:lnSpc>
                <a:spcPts val="1939"/>
              </a:lnSpc>
              <a:spcBef>
                <a:spcPts val="915"/>
              </a:spcBef>
            </a:pPr>
            <a:r>
              <a:rPr sz="1650" spc="-55" dirty="0">
                <a:solidFill>
                  <a:srgbClr val="0049AC"/>
                </a:solidFill>
                <a:latin typeface="Arial Black"/>
                <a:cs typeface="Arial Black"/>
              </a:rPr>
              <a:t>ON-</a:t>
            </a:r>
            <a:r>
              <a:rPr sz="1650" spc="-75" dirty="0">
                <a:solidFill>
                  <a:srgbClr val="0049AC"/>
                </a:solidFill>
                <a:latin typeface="Arial Black"/>
                <a:cs typeface="Arial Black"/>
              </a:rPr>
              <a:t>CAMPUS</a:t>
            </a:r>
            <a:r>
              <a:rPr sz="1650" spc="-15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650" spc="-10" dirty="0">
                <a:solidFill>
                  <a:srgbClr val="0049AC"/>
                </a:solidFill>
                <a:latin typeface="Arial Black"/>
                <a:cs typeface="Arial Black"/>
              </a:rPr>
              <a:t>HOUSING</a:t>
            </a:r>
            <a:endParaRPr sz="1650">
              <a:latin typeface="Arial Black"/>
              <a:cs typeface="Arial Black"/>
            </a:endParaRPr>
          </a:p>
          <a:p>
            <a:pPr marL="12700" marR="5080" indent="-635" algn="just">
              <a:lnSpc>
                <a:spcPts val="1800"/>
              </a:lnSpc>
              <a:spcBef>
                <a:spcPts val="70"/>
              </a:spcBef>
            </a:pPr>
            <a:r>
              <a:rPr sz="1550" u="heavy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Arial Black"/>
                <a:cs typeface="Arial Black"/>
                <a:hlinkClick r:id="rId9"/>
              </a:rPr>
              <a:t>Themed</a:t>
            </a:r>
            <a:r>
              <a:rPr sz="1550" u="heavy" spc="135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Arial Black"/>
                <a:cs typeface="Arial Black"/>
                <a:hlinkClick r:id="rId9"/>
              </a:rPr>
              <a:t> </a:t>
            </a:r>
            <a:r>
              <a:rPr sz="1550" u="heavy" spc="-10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Arial Black"/>
                <a:cs typeface="Arial Black"/>
                <a:hlinkClick r:id="rId9"/>
              </a:rPr>
              <a:t>Communities:</a:t>
            </a:r>
            <a:r>
              <a:rPr sz="1550" u="none" spc="13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55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students</a:t>
            </a:r>
            <a:r>
              <a:rPr sz="1550" u="none" spc="23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none" spc="95" dirty="0">
                <a:solidFill>
                  <a:srgbClr val="0049AC"/>
                </a:solidFill>
                <a:latin typeface="Lucida Sans Unicode"/>
                <a:cs typeface="Lucida Sans Unicode"/>
              </a:rPr>
              <a:t>have</a:t>
            </a:r>
            <a:r>
              <a:rPr sz="1550" u="none" spc="229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none" spc="-25" dirty="0">
                <a:solidFill>
                  <a:srgbClr val="0049AC"/>
                </a:solidFill>
                <a:latin typeface="Lucida Sans Unicode"/>
                <a:cs typeface="Lucida Sans Unicode"/>
              </a:rPr>
              <a:t>the </a:t>
            </a:r>
            <a:r>
              <a:rPr sz="155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opportunity</a:t>
            </a:r>
            <a:r>
              <a:rPr sz="1550" u="none" spc="47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to</a:t>
            </a:r>
            <a:r>
              <a:rPr sz="1550" u="none" spc="47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explore</a:t>
            </a:r>
            <a:r>
              <a:rPr sz="1550" u="none" spc="47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their</a:t>
            </a:r>
            <a:r>
              <a:rPr sz="1550" u="none" spc="47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interests</a:t>
            </a:r>
            <a:r>
              <a:rPr sz="1550" u="none" spc="48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none" spc="65" dirty="0">
                <a:solidFill>
                  <a:srgbClr val="0049AC"/>
                </a:solidFill>
                <a:latin typeface="Lucida Sans Unicode"/>
                <a:cs typeface="Lucida Sans Unicode"/>
              </a:rPr>
              <a:t>and </a:t>
            </a:r>
            <a:r>
              <a:rPr sz="155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talents,</a:t>
            </a:r>
            <a:r>
              <a:rPr sz="1550" u="none" spc="1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build</a:t>
            </a:r>
            <a:r>
              <a:rPr sz="1550" u="none" spc="15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relationships,</a:t>
            </a:r>
            <a:r>
              <a:rPr sz="1550" u="none" spc="1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learn,</a:t>
            </a:r>
            <a:r>
              <a:rPr sz="1550" u="none" spc="15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none" spc="90" dirty="0">
                <a:solidFill>
                  <a:srgbClr val="0049AC"/>
                </a:solidFill>
                <a:latin typeface="Lucida Sans Unicode"/>
                <a:cs typeface="Lucida Sans Unicode"/>
              </a:rPr>
              <a:t>and</a:t>
            </a:r>
            <a:r>
              <a:rPr sz="1550" u="none" spc="1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none" spc="-20" dirty="0">
                <a:solidFill>
                  <a:srgbClr val="0049AC"/>
                </a:solidFill>
                <a:latin typeface="Lucida Sans Unicode"/>
                <a:cs typeface="Lucida Sans Unicode"/>
              </a:rPr>
              <a:t>grow </a:t>
            </a:r>
            <a:r>
              <a:rPr sz="155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outside</a:t>
            </a:r>
            <a:r>
              <a:rPr sz="1550" u="none" spc="17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the</a:t>
            </a:r>
            <a:r>
              <a:rPr sz="1550" u="none" spc="17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classroom.</a:t>
            </a:r>
            <a:r>
              <a:rPr sz="1550" u="none" spc="17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Students</a:t>
            </a:r>
            <a:r>
              <a:rPr sz="1550" u="none" spc="17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none" spc="75" dirty="0">
                <a:solidFill>
                  <a:srgbClr val="0049AC"/>
                </a:solidFill>
                <a:latin typeface="Lucida Sans Unicode"/>
                <a:cs typeface="Lucida Sans Unicode"/>
              </a:rPr>
              <a:t>are</a:t>
            </a:r>
            <a:r>
              <a:rPr sz="1550" u="none" spc="17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none" spc="70" dirty="0">
                <a:solidFill>
                  <a:srgbClr val="0049AC"/>
                </a:solidFill>
                <a:latin typeface="Lucida Sans Unicode"/>
                <a:cs typeface="Lucida Sans Unicode"/>
              </a:rPr>
              <a:t>placed </a:t>
            </a:r>
            <a:r>
              <a:rPr sz="155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with</a:t>
            </a:r>
            <a:r>
              <a:rPr sz="1550" u="none" spc="26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peers</a:t>
            </a:r>
            <a:r>
              <a:rPr sz="1550" u="none" spc="26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who</a:t>
            </a:r>
            <a:r>
              <a:rPr sz="1550" u="none" spc="26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none" spc="55" dirty="0">
                <a:solidFill>
                  <a:srgbClr val="0049AC"/>
                </a:solidFill>
                <a:latin typeface="Lucida Sans Unicode"/>
                <a:cs typeface="Lucida Sans Unicode"/>
              </a:rPr>
              <a:t>share</a:t>
            </a:r>
            <a:r>
              <a:rPr sz="1550" u="none" spc="26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their</a:t>
            </a:r>
            <a:r>
              <a:rPr sz="1550" u="none" spc="26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interests</a:t>
            </a:r>
            <a:r>
              <a:rPr sz="1550" u="none" spc="26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in</a:t>
            </a:r>
            <a:r>
              <a:rPr sz="1550" u="none" spc="26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none" spc="-20" dirty="0">
                <a:solidFill>
                  <a:srgbClr val="0049AC"/>
                </a:solidFill>
                <a:latin typeface="Lucida Sans Unicode"/>
                <a:cs typeface="Lucida Sans Unicode"/>
              </a:rPr>
              <a:t>art, </a:t>
            </a:r>
            <a:r>
              <a:rPr sz="155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music,</a:t>
            </a:r>
            <a:r>
              <a:rPr sz="1550" u="none" spc="39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5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technology,</a:t>
            </a:r>
            <a:r>
              <a:rPr sz="1550" u="none" spc="39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5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sustainability</a:t>
            </a:r>
            <a:r>
              <a:rPr sz="1550" u="none" spc="39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50" u="none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issues, </a:t>
            </a:r>
            <a:r>
              <a:rPr sz="1550" u="none" dirty="0">
                <a:solidFill>
                  <a:srgbClr val="0049AC"/>
                </a:solidFill>
                <a:latin typeface="Lucida Sans Unicode"/>
                <a:cs typeface="Lucida Sans Unicode"/>
              </a:rPr>
              <a:t>outdoor</a:t>
            </a:r>
            <a:r>
              <a:rPr sz="1550" u="none" spc="-3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none" spc="55" dirty="0">
                <a:solidFill>
                  <a:srgbClr val="0049AC"/>
                </a:solidFill>
                <a:latin typeface="Lucida Sans Unicode"/>
                <a:cs typeface="Lucida Sans Unicode"/>
              </a:rPr>
              <a:t>adventure</a:t>
            </a:r>
            <a:r>
              <a:rPr sz="1550" u="none" spc="-2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none" spc="90" dirty="0">
                <a:solidFill>
                  <a:srgbClr val="0049AC"/>
                </a:solidFill>
                <a:latin typeface="Lucida Sans Unicode"/>
                <a:cs typeface="Lucida Sans Unicode"/>
              </a:rPr>
              <a:t>and</a:t>
            </a:r>
            <a:r>
              <a:rPr sz="1550" u="none" spc="-3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none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more!</a:t>
            </a:r>
            <a:endParaRPr sz="1550">
              <a:latin typeface="Lucida Sans Unicode"/>
              <a:cs typeface="Lucida Sans Unicode"/>
            </a:endParaRPr>
          </a:p>
          <a:p>
            <a:pPr algn="ctr">
              <a:lnSpc>
                <a:spcPts val="1830"/>
              </a:lnSpc>
              <a:spcBef>
                <a:spcPts val="755"/>
              </a:spcBef>
              <a:tabLst>
                <a:tab pos="1131570" algn="l"/>
                <a:tab pos="2129155" algn="l"/>
                <a:tab pos="3642995" algn="l"/>
              </a:tabLst>
            </a:pPr>
            <a:r>
              <a:rPr sz="1550" u="heavy" spc="-10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Arial Black"/>
                <a:cs typeface="Arial Black"/>
                <a:hlinkClick r:id="rId10"/>
              </a:rPr>
              <a:t>American</a:t>
            </a:r>
            <a:r>
              <a:rPr sz="1550" u="heavy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Arial Black"/>
                <a:cs typeface="Arial Black"/>
                <a:hlinkClick r:id="rId10"/>
              </a:rPr>
              <a:t>	</a:t>
            </a:r>
            <a:r>
              <a:rPr sz="1550" u="heavy" spc="-10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Arial Black"/>
                <a:cs typeface="Arial Black"/>
                <a:hlinkClick r:id="rId10"/>
              </a:rPr>
              <a:t>Campus</a:t>
            </a:r>
            <a:r>
              <a:rPr sz="1550" u="heavy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Arial Black"/>
                <a:cs typeface="Arial Black"/>
                <a:hlinkClick r:id="rId10"/>
              </a:rPr>
              <a:t>	</a:t>
            </a:r>
            <a:r>
              <a:rPr sz="1550" u="heavy" spc="-10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Arial Black"/>
                <a:cs typeface="Arial Black"/>
                <a:hlinkClick r:id="rId10"/>
              </a:rPr>
              <a:t>Communities</a:t>
            </a:r>
            <a:r>
              <a:rPr sz="1550" u="heavy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Arial Black"/>
                <a:cs typeface="Arial Black"/>
                <a:hlinkClick r:id="rId10"/>
              </a:rPr>
              <a:t>	</a:t>
            </a:r>
            <a:r>
              <a:rPr sz="1550" u="none" spc="-10" dirty="0">
                <a:solidFill>
                  <a:srgbClr val="0049AC"/>
                </a:solidFill>
                <a:latin typeface="Arial Black"/>
                <a:cs typeface="Arial Black"/>
                <a:hlinkClick r:id="rId10"/>
              </a:rPr>
              <a:t>(</a:t>
            </a:r>
            <a:r>
              <a:rPr sz="1550" u="heavy" spc="-10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Arial Black"/>
                <a:cs typeface="Arial Black"/>
                <a:hlinkClick r:id="rId10"/>
              </a:rPr>
              <a:t>ACC</a:t>
            </a:r>
            <a:r>
              <a:rPr sz="1550" u="none" spc="-10" dirty="0">
                <a:solidFill>
                  <a:srgbClr val="0049AC"/>
                </a:solidFill>
                <a:latin typeface="Arial Black"/>
                <a:cs typeface="Arial Black"/>
                <a:hlinkClick r:id="rId10"/>
              </a:rPr>
              <a:t>)</a:t>
            </a:r>
            <a:r>
              <a:rPr sz="1550" u="heavy" spc="-10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Arial Black"/>
                <a:cs typeface="Arial Black"/>
                <a:hlinkClick r:id="rId10"/>
              </a:rPr>
              <a:t>:</a:t>
            </a:r>
            <a:endParaRPr sz="1550">
              <a:latin typeface="Arial Black"/>
              <a:cs typeface="Arial Black"/>
            </a:endParaRPr>
          </a:p>
          <a:p>
            <a:pPr marL="12700" algn="just">
              <a:lnSpc>
                <a:spcPts val="1830"/>
              </a:lnSpc>
            </a:pP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five</a:t>
            </a:r>
            <a:r>
              <a:rPr sz="1550" spc="190" dirty="0">
                <a:solidFill>
                  <a:srgbClr val="0049AC"/>
                </a:solidFill>
                <a:latin typeface="Lucida Sans Unicode"/>
                <a:cs typeface="Lucida Sans Unicode"/>
              </a:rPr>
              <a:t>  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Apartment</a:t>
            </a:r>
            <a:r>
              <a:rPr sz="1550" spc="190" dirty="0">
                <a:solidFill>
                  <a:srgbClr val="0049AC"/>
                </a:solidFill>
                <a:latin typeface="Lucida Sans Unicode"/>
                <a:cs typeface="Lucida Sans Unicode"/>
              </a:rPr>
              <a:t>  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Communities,</a:t>
            </a:r>
            <a:r>
              <a:rPr sz="1550" spc="195" dirty="0">
                <a:solidFill>
                  <a:srgbClr val="0049AC"/>
                </a:solidFill>
                <a:latin typeface="Lucida Sans Unicode"/>
                <a:cs typeface="Lucida Sans Unicode"/>
              </a:rPr>
              <a:t>   </a:t>
            </a:r>
            <a:r>
              <a:rPr sz="155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privately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3175" y="4570145"/>
            <a:ext cx="4358005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2395" algn="l"/>
                <a:tab pos="2081530" algn="l"/>
                <a:tab pos="3495040" algn="l"/>
              </a:tabLst>
            </a:pPr>
            <a:r>
              <a:rPr sz="1550" spc="45" dirty="0">
                <a:solidFill>
                  <a:srgbClr val="0049AC"/>
                </a:solidFill>
                <a:latin typeface="Lucida Sans Unicode"/>
                <a:cs typeface="Lucida Sans Unicode"/>
              </a:rPr>
              <a:t>operated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	</a:t>
            </a:r>
            <a:r>
              <a:rPr sz="1550" spc="35" dirty="0">
                <a:solidFill>
                  <a:srgbClr val="0049AC"/>
                </a:solidFill>
                <a:latin typeface="Lucida Sans Unicode"/>
                <a:cs typeface="Lucida Sans Unicode"/>
              </a:rPr>
              <a:t>by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	</a:t>
            </a:r>
            <a:r>
              <a:rPr sz="1550" spc="40" dirty="0">
                <a:solidFill>
                  <a:srgbClr val="0049AC"/>
                </a:solidFill>
                <a:latin typeface="Lucida Sans Unicode"/>
                <a:cs typeface="Lucida Sans Unicode"/>
              </a:rPr>
              <a:t>American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	</a:t>
            </a:r>
            <a:r>
              <a:rPr sz="1550" spc="80" dirty="0">
                <a:solidFill>
                  <a:srgbClr val="0049AC"/>
                </a:solidFill>
                <a:latin typeface="Lucida Sans Unicode"/>
                <a:cs typeface="Lucida Sans Unicode"/>
              </a:rPr>
              <a:t>Campus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3175" y="4798745"/>
            <a:ext cx="4358005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Communities,</a:t>
            </a:r>
            <a:r>
              <a:rPr sz="1550" spc="39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spc="60" dirty="0">
                <a:solidFill>
                  <a:srgbClr val="0049AC"/>
                </a:solidFill>
                <a:latin typeface="Lucida Sans Unicode"/>
                <a:cs typeface="Lucida Sans Unicode"/>
              </a:rPr>
              <a:t>located</a:t>
            </a:r>
            <a:r>
              <a:rPr sz="1550" spc="39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on</a:t>
            </a:r>
            <a:r>
              <a:rPr sz="1550" spc="39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the</a:t>
            </a:r>
            <a:r>
              <a:rPr sz="1550" spc="39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spc="65" dirty="0">
                <a:solidFill>
                  <a:srgbClr val="0049AC"/>
                </a:solidFill>
                <a:latin typeface="Lucida Sans Unicode"/>
                <a:cs typeface="Lucida Sans Unicode"/>
              </a:rPr>
              <a:t>east</a:t>
            </a:r>
            <a:r>
              <a:rPr sz="1550" spc="39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side</a:t>
            </a:r>
            <a:r>
              <a:rPr sz="1550" spc="39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spc="-25" dirty="0">
                <a:solidFill>
                  <a:srgbClr val="0049AC"/>
                </a:solidFill>
                <a:latin typeface="Lucida Sans Unicode"/>
                <a:cs typeface="Lucida Sans Unicode"/>
              </a:rPr>
              <a:t>of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3175" y="5027345"/>
            <a:ext cx="4358005" cy="105346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5080" algn="just">
              <a:lnSpc>
                <a:spcPts val="1800"/>
              </a:lnSpc>
              <a:spcBef>
                <a:spcPts val="209"/>
              </a:spcBef>
            </a:pPr>
            <a:r>
              <a:rPr sz="1550" spc="95" dirty="0">
                <a:solidFill>
                  <a:srgbClr val="0049AC"/>
                </a:solidFill>
                <a:latin typeface="Lucida Sans Unicode"/>
                <a:cs typeface="Lucida Sans Unicode"/>
              </a:rPr>
              <a:t>campus</a:t>
            </a:r>
            <a:r>
              <a:rPr sz="1550" spc="23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spc="90" dirty="0">
                <a:solidFill>
                  <a:srgbClr val="0049AC"/>
                </a:solidFill>
                <a:latin typeface="Lucida Sans Unicode"/>
                <a:cs typeface="Lucida Sans Unicode"/>
              </a:rPr>
              <a:t>and</a:t>
            </a:r>
            <a:r>
              <a:rPr sz="1550" spc="23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offer</a:t>
            </a:r>
            <a:r>
              <a:rPr sz="1550" spc="24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housing</a:t>
            </a:r>
            <a:r>
              <a:rPr sz="1550" spc="23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to</a:t>
            </a:r>
            <a:r>
              <a:rPr sz="1550" spc="23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single</a:t>
            </a:r>
            <a:r>
              <a:rPr sz="1550" spc="24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spc="40" dirty="0">
                <a:solidFill>
                  <a:srgbClr val="0049AC"/>
                </a:solidFill>
                <a:latin typeface="Lucida Sans Unicode"/>
                <a:cs typeface="Lucida Sans Unicode"/>
              </a:rPr>
              <a:t>(non- </a:t>
            </a:r>
            <a:r>
              <a:rPr sz="1550" spc="60" dirty="0">
                <a:solidFill>
                  <a:srgbClr val="0049AC"/>
                </a:solidFill>
                <a:latin typeface="Lucida Sans Unicode"/>
                <a:cs typeface="Lucida Sans Unicode"/>
              </a:rPr>
              <a:t>married)</a:t>
            </a:r>
            <a:r>
              <a:rPr sz="1550" spc="21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50" spc="50" dirty="0">
                <a:solidFill>
                  <a:srgbClr val="0049AC"/>
                </a:solidFill>
                <a:latin typeface="Lucida Sans Unicode"/>
                <a:cs typeface="Lucida Sans Unicode"/>
              </a:rPr>
              <a:t>undergraduates</a:t>
            </a:r>
            <a:r>
              <a:rPr sz="1550" spc="21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50" spc="90" dirty="0">
                <a:solidFill>
                  <a:srgbClr val="0049AC"/>
                </a:solidFill>
                <a:latin typeface="Lucida Sans Unicode"/>
                <a:cs typeface="Lucida Sans Unicode"/>
              </a:rPr>
              <a:t>and</a:t>
            </a:r>
            <a:r>
              <a:rPr sz="1550" spc="21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50" spc="65" dirty="0">
                <a:solidFill>
                  <a:srgbClr val="0049AC"/>
                </a:solidFill>
                <a:latin typeface="Lucida Sans Unicode"/>
                <a:cs typeface="Lucida Sans Unicode"/>
              </a:rPr>
              <a:t>graduate </a:t>
            </a:r>
            <a:r>
              <a:rPr sz="155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students.</a:t>
            </a:r>
            <a:endParaRPr sz="1550">
              <a:latin typeface="Lucida Sans Unicode"/>
              <a:cs typeface="Lucida Sans Unicode"/>
            </a:endParaRPr>
          </a:p>
          <a:p>
            <a:pPr marL="1082040">
              <a:lnSpc>
                <a:spcPct val="100000"/>
              </a:lnSpc>
              <a:spcBef>
                <a:spcPts val="600"/>
              </a:spcBef>
            </a:pPr>
            <a:r>
              <a:rPr sz="1650" spc="-80" dirty="0">
                <a:solidFill>
                  <a:srgbClr val="0049AC"/>
                </a:solidFill>
                <a:latin typeface="Arial Black"/>
                <a:cs typeface="Arial Black"/>
              </a:rPr>
              <a:t>OFF-</a:t>
            </a:r>
            <a:r>
              <a:rPr sz="1650" spc="-100" dirty="0">
                <a:solidFill>
                  <a:srgbClr val="0049AC"/>
                </a:solidFill>
                <a:latin typeface="Arial Black"/>
                <a:cs typeface="Arial Black"/>
              </a:rPr>
              <a:t>CAMPUS</a:t>
            </a:r>
            <a:r>
              <a:rPr sz="1650" spc="-13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650" spc="-10" dirty="0">
                <a:solidFill>
                  <a:srgbClr val="0049AC"/>
                </a:solidFill>
                <a:latin typeface="Arial Black"/>
                <a:cs typeface="Arial Black"/>
              </a:rPr>
              <a:t>HOUSING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0104" y="6066134"/>
            <a:ext cx="4479290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8135" algn="l"/>
                <a:tab pos="1365885" algn="l"/>
                <a:tab pos="2127885" algn="l"/>
                <a:tab pos="3194050" algn="l"/>
                <a:tab pos="3583940" algn="l"/>
                <a:tab pos="4105910" algn="l"/>
              </a:tabLst>
            </a:pPr>
            <a:r>
              <a:rPr sz="1550" spc="-25" dirty="0">
                <a:solidFill>
                  <a:srgbClr val="0049AC"/>
                </a:solidFill>
                <a:latin typeface="Lucida Sans Unicode"/>
                <a:cs typeface="Lucida Sans Unicode"/>
              </a:rPr>
              <a:t>If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	</a:t>
            </a:r>
            <a:r>
              <a:rPr sz="155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students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	</a:t>
            </a:r>
            <a:r>
              <a:rPr sz="155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aren’t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	</a:t>
            </a:r>
            <a:r>
              <a:rPr sz="155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planning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	</a:t>
            </a:r>
            <a:r>
              <a:rPr sz="1550" spc="-25" dirty="0">
                <a:solidFill>
                  <a:srgbClr val="0049AC"/>
                </a:solidFill>
                <a:latin typeface="Lucida Sans Unicode"/>
                <a:cs typeface="Lucida Sans Unicode"/>
              </a:rPr>
              <a:t>to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	</a:t>
            </a:r>
            <a:r>
              <a:rPr sz="1550" spc="-20" dirty="0">
                <a:solidFill>
                  <a:srgbClr val="0049AC"/>
                </a:solidFill>
                <a:latin typeface="Lucida Sans Unicode"/>
                <a:cs typeface="Lucida Sans Unicode"/>
              </a:rPr>
              <a:t>live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	</a:t>
            </a:r>
            <a:r>
              <a:rPr sz="1550" spc="-25" dirty="0">
                <a:solidFill>
                  <a:srgbClr val="0049AC"/>
                </a:solidFill>
                <a:latin typeface="Lucida Sans Unicode"/>
                <a:cs typeface="Lucida Sans Unicode"/>
              </a:rPr>
              <a:t>on-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0104" y="6294734"/>
            <a:ext cx="4479290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spc="50" dirty="0">
                <a:solidFill>
                  <a:srgbClr val="0049AC"/>
                </a:solidFill>
                <a:latin typeface="Lucida Sans Unicode"/>
                <a:cs typeface="Lucida Sans Unicode"/>
              </a:rPr>
              <a:t>campus,</a:t>
            </a:r>
            <a:r>
              <a:rPr sz="1550" spc="21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it</a:t>
            </a:r>
            <a:r>
              <a:rPr sz="1550" spc="21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is</a:t>
            </a:r>
            <a:r>
              <a:rPr sz="1550" spc="21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their</a:t>
            </a:r>
            <a:r>
              <a:rPr sz="1550" spc="21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responsibility</a:t>
            </a:r>
            <a:r>
              <a:rPr sz="1550" spc="22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to</a:t>
            </a:r>
            <a:r>
              <a:rPr sz="1550" spc="21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find</a:t>
            </a:r>
            <a:r>
              <a:rPr sz="1550" spc="21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spc="-20" dirty="0">
                <a:solidFill>
                  <a:srgbClr val="0049AC"/>
                </a:solidFill>
                <a:latin typeface="Lucida Sans Unicode"/>
                <a:cs typeface="Lucida Sans Unicode"/>
              </a:rPr>
              <a:t>off-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0104" y="6523334"/>
            <a:ext cx="4479290" cy="1176020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5080" algn="just">
              <a:lnSpc>
                <a:spcPts val="1800"/>
              </a:lnSpc>
              <a:spcBef>
                <a:spcPts val="209"/>
              </a:spcBef>
            </a:pPr>
            <a:r>
              <a:rPr sz="1550" spc="95" dirty="0">
                <a:solidFill>
                  <a:srgbClr val="0049AC"/>
                </a:solidFill>
                <a:latin typeface="Lucida Sans Unicode"/>
                <a:cs typeface="Lucida Sans Unicode"/>
              </a:rPr>
              <a:t>campus</a:t>
            </a:r>
            <a:r>
              <a:rPr sz="1550" spc="28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housing.</a:t>
            </a:r>
            <a:r>
              <a:rPr sz="1550" spc="28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Note</a:t>
            </a:r>
            <a:r>
              <a:rPr sz="1550" spc="28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that</a:t>
            </a:r>
            <a:r>
              <a:rPr sz="1550" spc="28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50" spc="70" dirty="0">
                <a:solidFill>
                  <a:srgbClr val="0049AC"/>
                </a:solidFill>
                <a:latin typeface="Lucida Sans Unicode"/>
                <a:cs typeface="Lucida Sans Unicode"/>
              </a:rPr>
              <a:t>some</a:t>
            </a:r>
            <a:r>
              <a:rPr sz="1550" spc="28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5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“off- </a:t>
            </a:r>
            <a:r>
              <a:rPr sz="1550" spc="80" dirty="0">
                <a:solidFill>
                  <a:srgbClr val="0049AC"/>
                </a:solidFill>
                <a:latin typeface="Lucida Sans Unicode"/>
                <a:cs typeface="Lucida Sans Unicode"/>
              </a:rPr>
              <a:t>campus”</a:t>
            </a:r>
            <a:r>
              <a:rPr sz="1550" spc="30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options</a:t>
            </a:r>
            <a:r>
              <a:rPr sz="1550" spc="30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spc="75" dirty="0">
                <a:solidFill>
                  <a:srgbClr val="0049AC"/>
                </a:solidFill>
                <a:latin typeface="Lucida Sans Unicode"/>
                <a:cs typeface="Lucida Sans Unicode"/>
              </a:rPr>
              <a:t>are</a:t>
            </a:r>
            <a:r>
              <a:rPr sz="1550" spc="31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spc="55" dirty="0">
                <a:solidFill>
                  <a:srgbClr val="0049AC"/>
                </a:solidFill>
                <a:latin typeface="Lucida Sans Unicode"/>
                <a:cs typeface="Lucida Sans Unicode"/>
              </a:rPr>
              <a:t>across</a:t>
            </a:r>
            <a:r>
              <a:rPr sz="1550" spc="30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the</a:t>
            </a:r>
            <a:r>
              <a:rPr sz="1550" spc="30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street</a:t>
            </a:r>
            <a:r>
              <a:rPr sz="1550" spc="31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spc="65" dirty="0">
                <a:solidFill>
                  <a:srgbClr val="0049AC"/>
                </a:solidFill>
                <a:latin typeface="Lucida Sans Unicode"/>
                <a:cs typeface="Lucida Sans Unicode"/>
              </a:rPr>
              <a:t>and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closer</a:t>
            </a:r>
            <a:r>
              <a:rPr sz="1550" spc="1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spc="55" dirty="0">
                <a:solidFill>
                  <a:srgbClr val="0049AC"/>
                </a:solidFill>
                <a:latin typeface="Lucida Sans Unicode"/>
                <a:cs typeface="Lucida Sans Unicode"/>
              </a:rPr>
              <a:t>than</a:t>
            </a:r>
            <a:r>
              <a:rPr sz="1550" spc="1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spc="70" dirty="0">
                <a:solidFill>
                  <a:srgbClr val="0049AC"/>
                </a:solidFill>
                <a:latin typeface="Lucida Sans Unicode"/>
                <a:cs typeface="Lucida Sans Unicode"/>
              </a:rPr>
              <a:t>some</a:t>
            </a:r>
            <a:r>
              <a:rPr sz="1550" spc="1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“on-</a:t>
            </a:r>
            <a:r>
              <a:rPr sz="155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campus”.</a:t>
            </a:r>
            <a:endParaRPr sz="1550">
              <a:latin typeface="Lucida Sans Unicode"/>
              <a:cs typeface="Lucida Sans Unicode"/>
            </a:endParaRPr>
          </a:p>
          <a:p>
            <a:pPr marL="12700" marR="5080" algn="just">
              <a:lnSpc>
                <a:spcPts val="1800"/>
              </a:lnSpc>
            </a:pP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More</a:t>
            </a:r>
            <a:r>
              <a:rPr sz="1550" spc="11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information</a:t>
            </a:r>
            <a:r>
              <a:rPr sz="1550" spc="114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spc="60" dirty="0">
                <a:solidFill>
                  <a:srgbClr val="0049AC"/>
                </a:solidFill>
                <a:latin typeface="Lucida Sans Unicode"/>
                <a:cs typeface="Lucida Sans Unicode"/>
              </a:rPr>
              <a:t>about</a:t>
            </a:r>
            <a:r>
              <a:rPr sz="1550" spc="114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off-campus</a:t>
            </a:r>
            <a:r>
              <a:rPr sz="1550" spc="114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housing, </a:t>
            </a:r>
            <a:r>
              <a:rPr sz="1550" spc="120" dirty="0">
                <a:solidFill>
                  <a:srgbClr val="0049AC"/>
                </a:solidFill>
                <a:latin typeface="Lucida Sans Unicode"/>
                <a:cs typeface="Lucida Sans Unicode"/>
              </a:rPr>
              <a:t>can</a:t>
            </a:r>
            <a:r>
              <a:rPr sz="1550" spc="-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spc="80" dirty="0">
                <a:solidFill>
                  <a:srgbClr val="0049AC"/>
                </a:solidFill>
                <a:latin typeface="Lucida Sans Unicode"/>
                <a:cs typeface="Lucida Sans Unicode"/>
              </a:rPr>
              <a:t>be</a:t>
            </a:r>
            <a:r>
              <a:rPr sz="1550" spc="-4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found</a:t>
            </a:r>
            <a:r>
              <a:rPr sz="1550" spc="-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heavy" spc="-10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Lucida Sans Unicode"/>
                <a:cs typeface="Lucida Sans Unicode"/>
                <a:hlinkClick r:id="rId11"/>
              </a:rPr>
              <a:t>here.</a:t>
            </a:r>
            <a:endParaRPr sz="1550">
              <a:latin typeface="Lucida Sans Unicode"/>
              <a:cs typeface="Lucida Sans Unicode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52041" y="2882838"/>
            <a:ext cx="66675" cy="6667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52041" y="3340038"/>
            <a:ext cx="66675" cy="6667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12836" y="4093269"/>
            <a:ext cx="66675" cy="6667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12836" y="4321707"/>
            <a:ext cx="66675" cy="6667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12836" y="4898108"/>
            <a:ext cx="66675" cy="6667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12836" y="5703110"/>
            <a:ext cx="66675" cy="6667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12836" y="6226742"/>
            <a:ext cx="66675" cy="6667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12836" y="6759979"/>
            <a:ext cx="66675" cy="66675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5296418" y="1153897"/>
            <a:ext cx="4428490" cy="5991860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3800" spc="-480" dirty="0">
                <a:solidFill>
                  <a:srgbClr val="0049AC"/>
                </a:solidFill>
                <a:latin typeface="Arial Narrow"/>
                <a:cs typeface="Arial Narrow"/>
              </a:rPr>
              <a:t>G</a:t>
            </a:r>
            <a:r>
              <a:rPr lang="en-US" sz="3800" spc="-480" dirty="0">
                <a:solidFill>
                  <a:srgbClr val="0049AC"/>
                </a:solidFill>
                <a:latin typeface="Arial Narrow"/>
                <a:cs typeface="Arial Narrow"/>
              </a:rPr>
              <a:t> </a:t>
            </a:r>
            <a:r>
              <a:rPr sz="3800" spc="-480" dirty="0">
                <a:solidFill>
                  <a:srgbClr val="0049AC"/>
                </a:solidFill>
                <a:latin typeface="Arial Narrow"/>
                <a:cs typeface="Arial Narrow"/>
              </a:rPr>
              <a:t>E</a:t>
            </a:r>
            <a:r>
              <a:rPr lang="en-US" sz="3800" spc="-480" dirty="0">
                <a:solidFill>
                  <a:srgbClr val="0049AC"/>
                </a:solidFill>
                <a:latin typeface="Arial Narrow"/>
                <a:cs typeface="Arial Narrow"/>
              </a:rPr>
              <a:t> </a:t>
            </a:r>
            <a:r>
              <a:rPr sz="3800" spc="-480" dirty="0">
                <a:solidFill>
                  <a:srgbClr val="0049AC"/>
                </a:solidFill>
                <a:latin typeface="Arial Narrow"/>
                <a:cs typeface="Arial Narrow"/>
              </a:rPr>
              <a:t>T</a:t>
            </a:r>
            <a:r>
              <a:rPr lang="en-US" sz="3800" spc="-480" dirty="0">
                <a:solidFill>
                  <a:srgbClr val="0049AC"/>
                </a:solidFill>
                <a:latin typeface="Arial Narrow"/>
                <a:cs typeface="Arial Narrow"/>
              </a:rPr>
              <a:t> </a:t>
            </a:r>
            <a:r>
              <a:rPr sz="3800" spc="-480" dirty="0" err="1">
                <a:solidFill>
                  <a:srgbClr val="0049AC"/>
                </a:solidFill>
                <a:latin typeface="Arial Narrow"/>
                <a:cs typeface="Arial Narrow"/>
              </a:rPr>
              <a:t>T</a:t>
            </a:r>
            <a:r>
              <a:rPr lang="en-US" sz="3800" spc="-480" dirty="0">
                <a:solidFill>
                  <a:srgbClr val="0049AC"/>
                </a:solidFill>
                <a:latin typeface="Arial Narrow"/>
                <a:cs typeface="Arial Narrow"/>
              </a:rPr>
              <a:t> </a:t>
            </a:r>
            <a:r>
              <a:rPr sz="3800" spc="-480" dirty="0">
                <a:solidFill>
                  <a:srgbClr val="0049AC"/>
                </a:solidFill>
                <a:latin typeface="Arial Narrow"/>
                <a:cs typeface="Arial Narrow"/>
              </a:rPr>
              <a:t>I</a:t>
            </a:r>
            <a:r>
              <a:rPr lang="en-US" sz="3800" spc="-480" dirty="0">
                <a:solidFill>
                  <a:srgbClr val="0049AC"/>
                </a:solidFill>
                <a:latin typeface="Arial Narrow"/>
                <a:cs typeface="Arial Narrow"/>
              </a:rPr>
              <a:t> </a:t>
            </a:r>
            <a:r>
              <a:rPr sz="3800" spc="-480" dirty="0">
                <a:solidFill>
                  <a:srgbClr val="0049AC"/>
                </a:solidFill>
                <a:latin typeface="Arial Narrow"/>
                <a:cs typeface="Arial Narrow"/>
              </a:rPr>
              <a:t>N</a:t>
            </a:r>
            <a:r>
              <a:rPr lang="en-US" sz="3800" spc="-480" dirty="0">
                <a:solidFill>
                  <a:srgbClr val="0049AC"/>
                </a:solidFill>
                <a:latin typeface="Arial Narrow"/>
                <a:cs typeface="Arial Narrow"/>
              </a:rPr>
              <a:t> </a:t>
            </a:r>
            <a:r>
              <a:rPr sz="3800" spc="-480" dirty="0">
                <a:solidFill>
                  <a:srgbClr val="0049AC"/>
                </a:solidFill>
                <a:latin typeface="Arial Narrow"/>
                <a:cs typeface="Arial Narrow"/>
              </a:rPr>
              <a:t>G</a:t>
            </a:r>
            <a:r>
              <a:rPr sz="3800" spc="105" dirty="0">
                <a:solidFill>
                  <a:srgbClr val="0049AC"/>
                </a:solidFill>
                <a:latin typeface="Arial Narrow"/>
                <a:cs typeface="Arial Narrow"/>
              </a:rPr>
              <a:t> </a:t>
            </a:r>
            <a:r>
              <a:rPr sz="3800" spc="-645" dirty="0">
                <a:solidFill>
                  <a:srgbClr val="0049AC"/>
                </a:solidFill>
                <a:latin typeface="Arial Narrow"/>
                <a:cs typeface="Arial Narrow"/>
              </a:rPr>
              <a:t>T</a:t>
            </a:r>
            <a:r>
              <a:rPr lang="en-US" sz="3800" spc="-645" dirty="0">
                <a:solidFill>
                  <a:srgbClr val="0049AC"/>
                </a:solidFill>
                <a:latin typeface="Arial Narrow"/>
                <a:cs typeface="Arial Narrow"/>
              </a:rPr>
              <a:t> </a:t>
            </a:r>
            <a:r>
              <a:rPr sz="3800" spc="-645">
                <a:solidFill>
                  <a:srgbClr val="0049AC"/>
                </a:solidFill>
                <a:latin typeface="Arial Narrow"/>
                <a:cs typeface="Arial Narrow"/>
              </a:rPr>
              <a:t>O</a:t>
            </a:r>
            <a:r>
              <a:rPr sz="3800" spc="110">
                <a:solidFill>
                  <a:srgbClr val="0049AC"/>
                </a:solidFill>
                <a:latin typeface="Arial Narrow"/>
                <a:cs typeface="Arial Narrow"/>
              </a:rPr>
              <a:t> </a:t>
            </a:r>
            <a:r>
              <a:rPr sz="3800" spc="-465">
                <a:solidFill>
                  <a:srgbClr val="0049AC"/>
                </a:solidFill>
                <a:latin typeface="Arial Narrow"/>
                <a:cs typeface="Arial Narrow"/>
              </a:rPr>
              <a:t>U</a:t>
            </a:r>
            <a:r>
              <a:rPr lang="en-US" sz="3800" spc="-465">
                <a:solidFill>
                  <a:srgbClr val="0049AC"/>
                </a:solidFill>
                <a:latin typeface="Arial Narrow"/>
                <a:cs typeface="Arial Narrow"/>
              </a:rPr>
              <a:t> </a:t>
            </a:r>
            <a:r>
              <a:rPr sz="3800" spc="-465" dirty="0">
                <a:solidFill>
                  <a:srgbClr val="0049AC"/>
                </a:solidFill>
                <a:latin typeface="Arial Narrow"/>
                <a:cs typeface="Arial Narrow"/>
              </a:rPr>
              <a:t>C</a:t>
            </a:r>
            <a:r>
              <a:rPr lang="en-US" sz="3800" spc="-465" dirty="0">
                <a:solidFill>
                  <a:srgbClr val="0049AC"/>
                </a:solidFill>
                <a:latin typeface="Arial Narrow"/>
                <a:cs typeface="Arial Narrow"/>
              </a:rPr>
              <a:t> </a:t>
            </a:r>
            <a:r>
              <a:rPr sz="3800" spc="-465" dirty="0">
                <a:solidFill>
                  <a:srgbClr val="0049AC"/>
                </a:solidFill>
                <a:latin typeface="Arial Narrow"/>
                <a:cs typeface="Arial Narrow"/>
              </a:rPr>
              <a:t>I</a:t>
            </a:r>
            <a:endParaRPr sz="3800" dirty="0">
              <a:latin typeface="Arial Narrow"/>
              <a:cs typeface="Arial Narrow"/>
            </a:endParaRPr>
          </a:p>
          <a:p>
            <a:pPr marL="34290" marR="73025">
              <a:lnSpc>
                <a:spcPts val="1950"/>
              </a:lnSpc>
              <a:spcBef>
                <a:spcPts val="605"/>
              </a:spcBef>
            </a:pPr>
            <a:r>
              <a:rPr sz="165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Either</a:t>
            </a:r>
            <a:r>
              <a:rPr sz="1650" spc="-6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spc="65" dirty="0">
                <a:solidFill>
                  <a:srgbClr val="0049AC"/>
                </a:solidFill>
                <a:latin typeface="Lucida Sans Unicode"/>
                <a:cs typeface="Lucida Sans Unicode"/>
              </a:rPr>
              <a:t>by</a:t>
            </a:r>
            <a:r>
              <a:rPr sz="1650" spc="-5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0049AC"/>
                </a:solidFill>
                <a:latin typeface="Lucida Sans Unicode"/>
                <a:cs typeface="Lucida Sans Unicode"/>
              </a:rPr>
              <a:t>plane,</a:t>
            </a:r>
            <a:r>
              <a:rPr sz="1650" spc="-6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spc="-70" dirty="0">
                <a:solidFill>
                  <a:srgbClr val="0049AC"/>
                </a:solidFill>
                <a:latin typeface="Lucida Sans Unicode"/>
                <a:cs typeface="Lucida Sans Unicode"/>
              </a:rPr>
              <a:t>taxi,</a:t>
            </a:r>
            <a:r>
              <a:rPr sz="1650" spc="-5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0049AC"/>
                </a:solidFill>
                <a:latin typeface="Lucida Sans Unicode"/>
                <a:cs typeface="Lucida Sans Unicode"/>
              </a:rPr>
              <a:t>bus</a:t>
            </a:r>
            <a:r>
              <a:rPr sz="1650" spc="-6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0049AC"/>
                </a:solidFill>
                <a:latin typeface="Lucida Sans Unicode"/>
                <a:cs typeface="Lucida Sans Unicode"/>
              </a:rPr>
              <a:t>or</a:t>
            </a:r>
            <a:r>
              <a:rPr sz="1650" spc="-5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spc="-20" dirty="0">
                <a:solidFill>
                  <a:srgbClr val="0049AC"/>
                </a:solidFill>
                <a:latin typeface="Lucida Sans Unicode"/>
                <a:cs typeface="Lucida Sans Unicode"/>
              </a:rPr>
              <a:t>train,</a:t>
            </a:r>
            <a:r>
              <a:rPr sz="1650" spc="-6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students </a:t>
            </a:r>
            <a:r>
              <a:rPr sz="1650" spc="120" dirty="0">
                <a:solidFill>
                  <a:srgbClr val="0049AC"/>
                </a:solidFill>
                <a:latin typeface="Lucida Sans Unicode"/>
                <a:cs typeface="Lucida Sans Unicode"/>
              </a:rPr>
              <a:t>can</a:t>
            </a:r>
            <a:r>
              <a:rPr sz="1650" spc="-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0049AC"/>
                </a:solidFill>
                <a:latin typeface="Lucida Sans Unicode"/>
                <a:cs typeface="Lucida Sans Unicode"/>
              </a:rPr>
              <a:t>easily </a:t>
            </a:r>
            <a:r>
              <a:rPr sz="1650" spc="100" dirty="0">
                <a:solidFill>
                  <a:srgbClr val="0049AC"/>
                </a:solidFill>
                <a:latin typeface="Lucida Sans Unicode"/>
                <a:cs typeface="Lucida Sans Unicode"/>
              </a:rPr>
              <a:t>access</a:t>
            </a:r>
            <a:r>
              <a:rPr sz="16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spc="-20" dirty="0">
                <a:solidFill>
                  <a:srgbClr val="0049AC"/>
                </a:solidFill>
                <a:latin typeface="Lucida Sans Unicode"/>
                <a:cs typeface="Lucida Sans Unicode"/>
              </a:rPr>
              <a:t>UCI!</a:t>
            </a:r>
            <a:endParaRPr sz="1650" dirty="0">
              <a:latin typeface="Lucida Sans Unicode"/>
              <a:cs typeface="Lucida Sans Unicode"/>
            </a:endParaRPr>
          </a:p>
          <a:p>
            <a:pPr marL="22225">
              <a:lnSpc>
                <a:spcPts val="1830"/>
              </a:lnSpc>
              <a:spcBef>
                <a:spcPts val="740"/>
              </a:spcBef>
            </a:pPr>
            <a:r>
              <a:rPr sz="1550" spc="-75" dirty="0">
                <a:solidFill>
                  <a:srgbClr val="0049AC"/>
                </a:solidFill>
                <a:latin typeface="Arial Black"/>
                <a:cs typeface="Arial Black"/>
              </a:rPr>
              <a:t>Flights</a:t>
            </a:r>
            <a:r>
              <a:rPr sz="1550" spc="-145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550" spc="-70" dirty="0">
                <a:solidFill>
                  <a:srgbClr val="0049AC"/>
                </a:solidFill>
                <a:latin typeface="Arial Black"/>
                <a:cs typeface="Arial Black"/>
              </a:rPr>
              <a:t>to</a:t>
            </a:r>
            <a:r>
              <a:rPr sz="1550" spc="-145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550" spc="-55" dirty="0">
                <a:solidFill>
                  <a:srgbClr val="0049AC"/>
                </a:solidFill>
                <a:latin typeface="Arial Black"/>
                <a:cs typeface="Arial Black"/>
              </a:rPr>
              <a:t>Southern</a:t>
            </a:r>
            <a:r>
              <a:rPr sz="1550" spc="-145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550" spc="-10" dirty="0">
                <a:solidFill>
                  <a:srgbClr val="0049AC"/>
                </a:solidFill>
                <a:latin typeface="Arial Black"/>
                <a:cs typeface="Arial Black"/>
              </a:rPr>
              <a:t>California</a:t>
            </a:r>
            <a:endParaRPr sz="1550" dirty="0">
              <a:latin typeface="Arial Black"/>
              <a:cs typeface="Arial Black"/>
            </a:endParaRPr>
          </a:p>
          <a:p>
            <a:pPr marL="356235" marR="65405" algn="just">
              <a:lnSpc>
                <a:spcPts val="1800"/>
              </a:lnSpc>
              <a:spcBef>
                <a:spcPts val="80"/>
              </a:spcBef>
            </a:pPr>
            <a:r>
              <a:rPr sz="1550" spc="100" dirty="0">
                <a:solidFill>
                  <a:srgbClr val="0049AC"/>
                </a:solidFill>
                <a:latin typeface="Lucida Sans Unicode"/>
                <a:cs typeface="Lucida Sans Unicode"/>
              </a:rPr>
              <a:t>John</a:t>
            </a:r>
            <a:r>
              <a:rPr sz="1550" spc="105" dirty="0">
                <a:solidFill>
                  <a:srgbClr val="0049AC"/>
                </a:solidFill>
                <a:latin typeface="Lucida Sans Unicode"/>
                <a:cs typeface="Lucida Sans Unicode"/>
              </a:rPr>
              <a:t>  Wayne</a:t>
            </a:r>
            <a:r>
              <a:rPr sz="1550" spc="11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50" spc="85" dirty="0">
                <a:solidFill>
                  <a:srgbClr val="0049AC"/>
                </a:solidFill>
                <a:latin typeface="Lucida Sans Unicode"/>
                <a:cs typeface="Lucida Sans Unicode"/>
              </a:rPr>
              <a:t>Santa</a:t>
            </a:r>
            <a:r>
              <a:rPr sz="1550" spc="110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50" spc="55" dirty="0">
                <a:solidFill>
                  <a:srgbClr val="0049AC"/>
                </a:solidFill>
                <a:latin typeface="Lucida Sans Unicode"/>
                <a:cs typeface="Lucida Sans Unicode"/>
              </a:rPr>
              <a:t>Ana</a:t>
            </a:r>
            <a:r>
              <a:rPr sz="1550" spc="10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5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International </a:t>
            </a:r>
            <a:r>
              <a:rPr sz="1550" spc="-25" dirty="0">
                <a:solidFill>
                  <a:srgbClr val="0049AC"/>
                </a:solidFill>
                <a:latin typeface="Lucida Sans Unicode"/>
                <a:cs typeface="Lucida Sans Unicode"/>
              </a:rPr>
              <a:t>Airport</a:t>
            </a:r>
            <a:r>
              <a:rPr sz="1550" spc="2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(SNA)-</a:t>
            </a:r>
            <a:r>
              <a:rPr sz="1550" spc="2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spc="50" dirty="0">
                <a:solidFill>
                  <a:srgbClr val="0049AC"/>
                </a:solidFill>
                <a:latin typeface="Lucida Sans Unicode"/>
                <a:cs typeface="Lucida Sans Unicode"/>
              </a:rPr>
              <a:t>Orange</a:t>
            </a:r>
            <a:r>
              <a:rPr sz="1550" spc="2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County</a:t>
            </a:r>
            <a:r>
              <a:rPr sz="1550" spc="2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spc="8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8</a:t>
            </a:r>
            <a:r>
              <a:rPr sz="1550" spc="2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mins.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Los</a:t>
            </a:r>
            <a:r>
              <a:rPr sz="1550" spc="14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Angeles</a:t>
            </a:r>
            <a:r>
              <a:rPr sz="1550" spc="1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International</a:t>
            </a:r>
            <a:r>
              <a:rPr sz="1550" spc="1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Airport</a:t>
            </a:r>
            <a:r>
              <a:rPr sz="1550" spc="1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(LAX)</a:t>
            </a:r>
            <a:r>
              <a:rPr sz="1550" spc="15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spc="-50" dirty="0">
                <a:solidFill>
                  <a:srgbClr val="0049AC"/>
                </a:solidFill>
                <a:latin typeface="Lucida Sans Unicode"/>
                <a:cs typeface="Lucida Sans Unicode"/>
              </a:rPr>
              <a:t>-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Larger</a:t>
            </a:r>
            <a:r>
              <a:rPr sz="1550" spc="-4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airport</a:t>
            </a:r>
            <a:r>
              <a:rPr sz="1550" spc="-3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lang="en-US" sz="1550" spc="-3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spc="2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50</a:t>
            </a:r>
            <a:r>
              <a:rPr sz="1550" spc="-3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mins.</a:t>
            </a:r>
            <a:endParaRPr sz="1550" dirty="0">
              <a:latin typeface="Lucida Sans Unicode"/>
              <a:cs typeface="Lucida Sans Unicode"/>
            </a:endParaRPr>
          </a:p>
          <a:p>
            <a:pPr marL="82550">
              <a:lnSpc>
                <a:spcPts val="1830"/>
              </a:lnSpc>
              <a:spcBef>
                <a:spcPts val="425"/>
              </a:spcBef>
            </a:pPr>
            <a:r>
              <a:rPr sz="1550" spc="-60" dirty="0">
                <a:solidFill>
                  <a:srgbClr val="0049AC"/>
                </a:solidFill>
                <a:latin typeface="Arial Black"/>
                <a:cs typeface="Arial Black"/>
              </a:rPr>
              <a:t>Private</a:t>
            </a:r>
            <a:r>
              <a:rPr sz="1550" spc="-135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550" spc="-10" dirty="0">
                <a:solidFill>
                  <a:srgbClr val="0049AC"/>
                </a:solidFill>
                <a:latin typeface="Arial Black"/>
                <a:cs typeface="Arial Black"/>
              </a:rPr>
              <a:t>Vehicles/Rideshares</a:t>
            </a:r>
            <a:endParaRPr sz="1550" dirty="0">
              <a:latin typeface="Arial Black"/>
              <a:cs typeface="Arial Black"/>
            </a:endParaRPr>
          </a:p>
          <a:p>
            <a:pPr marL="417195" algn="just">
              <a:lnSpc>
                <a:spcPts val="1800"/>
              </a:lnSpc>
            </a:pP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Uber</a:t>
            </a:r>
            <a:r>
              <a:rPr sz="1550" spc="-4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spc="60" dirty="0">
                <a:solidFill>
                  <a:srgbClr val="0049AC"/>
                </a:solidFill>
                <a:latin typeface="Lucida Sans Unicode"/>
                <a:cs typeface="Lucida Sans Unicode"/>
              </a:rPr>
              <a:t>&amp;</a:t>
            </a:r>
            <a:r>
              <a:rPr sz="1550" spc="-4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spc="-20" dirty="0">
                <a:solidFill>
                  <a:srgbClr val="0049AC"/>
                </a:solidFill>
                <a:latin typeface="Lucida Sans Unicode"/>
                <a:cs typeface="Lucida Sans Unicode"/>
              </a:rPr>
              <a:t>Lyft</a:t>
            </a:r>
            <a:endParaRPr sz="1550" dirty="0">
              <a:latin typeface="Lucida Sans Unicode"/>
              <a:cs typeface="Lucida Sans Unicode"/>
            </a:endParaRPr>
          </a:p>
          <a:p>
            <a:pPr marL="398145" marR="1823085" indent="19050">
              <a:lnSpc>
                <a:spcPts val="1800"/>
              </a:lnSpc>
              <a:spcBef>
                <a:spcPts val="80"/>
              </a:spcBef>
            </a:pPr>
            <a:r>
              <a:rPr sz="1550" spc="-95" dirty="0">
                <a:solidFill>
                  <a:srgbClr val="0049AC"/>
                </a:solidFill>
                <a:latin typeface="Lucida Sans Unicode"/>
                <a:cs typeface="Lucida Sans Unicode"/>
              </a:rPr>
              <a:t>LA</a:t>
            </a:r>
            <a:r>
              <a:rPr sz="1550" spc="-3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yellow</a:t>
            </a:r>
            <a:r>
              <a:rPr sz="1550" spc="-3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spc="105" dirty="0">
                <a:solidFill>
                  <a:srgbClr val="0049AC"/>
                </a:solidFill>
                <a:latin typeface="Lucida Sans Unicode"/>
                <a:cs typeface="Lucida Sans Unicode"/>
              </a:rPr>
              <a:t>cab </a:t>
            </a:r>
            <a:r>
              <a:rPr sz="1550" u="heavy" spc="-10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Lucida Sans Unicode"/>
                <a:cs typeface="Lucida Sans Unicode"/>
                <a:hlinkClick r:id="rId13"/>
              </a:rPr>
              <a:t>www.layellowcab.com</a:t>
            </a:r>
            <a:endParaRPr sz="1550" dirty="0">
              <a:latin typeface="Lucida Sans Unicode"/>
              <a:cs typeface="Lucida Sans Unicode"/>
            </a:endParaRPr>
          </a:p>
          <a:p>
            <a:pPr marL="417195" marR="5080">
              <a:lnSpc>
                <a:spcPts val="1800"/>
              </a:lnSpc>
              <a:spcBef>
                <a:spcPts val="935"/>
              </a:spcBef>
            </a:pP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Prime</a:t>
            </a:r>
            <a:r>
              <a:rPr sz="1550" spc="5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Time</a:t>
            </a:r>
            <a:r>
              <a:rPr sz="1550" spc="5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Shuttle</a:t>
            </a:r>
            <a:r>
              <a:rPr sz="1550" spc="5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50" spc="90" dirty="0">
                <a:solidFill>
                  <a:srgbClr val="0049AC"/>
                </a:solidFill>
                <a:latin typeface="Lucida Sans Unicode"/>
                <a:cs typeface="Lucida Sans Unicode"/>
              </a:rPr>
              <a:t>and</a:t>
            </a:r>
            <a:r>
              <a:rPr sz="1550" spc="5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Super</a:t>
            </a:r>
            <a:r>
              <a:rPr sz="1550" spc="55" dirty="0">
                <a:solidFill>
                  <a:srgbClr val="0049AC"/>
                </a:solidFill>
                <a:latin typeface="Lucida Sans Unicode"/>
                <a:cs typeface="Lucida Sans Unicode"/>
              </a:rPr>
              <a:t>  </a:t>
            </a:r>
            <a:r>
              <a:rPr sz="155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Shuttle </a:t>
            </a:r>
            <a:r>
              <a:rPr sz="1550" u="heavy" spc="-10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Lucida Sans Unicode"/>
                <a:cs typeface="Lucida Sans Unicode"/>
                <a:hlinkClick r:id="rId14"/>
              </a:rPr>
              <a:t>www</a:t>
            </a:r>
            <a:r>
              <a:rPr sz="1550" u="none" spc="-10" dirty="0">
                <a:solidFill>
                  <a:srgbClr val="0049AC"/>
                </a:solidFill>
                <a:latin typeface="Lucida Sans Unicode"/>
                <a:cs typeface="Lucida Sans Unicode"/>
                <a:hlinkClick r:id="rId14"/>
              </a:rPr>
              <a:t>.</a:t>
            </a:r>
            <a:r>
              <a:rPr sz="1550" u="heavy" spc="-10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Lucida Sans Unicode"/>
                <a:cs typeface="Lucida Sans Unicode"/>
                <a:hlinkClick r:id="rId14"/>
              </a:rPr>
              <a:t>primetimeshuttle.com/</a:t>
            </a:r>
            <a:endParaRPr sz="1550" dirty="0">
              <a:latin typeface="Lucida Sans Unicode"/>
              <a:cs typeface="Lucida Sans Unicode"/>
            </a:endParaRPr>
          </a:p>
          <a:p>
            <a:pPr marL="417195" marR="1162050" indent="-334645">
              <a:lnSpc>
                <a:spcPts val="1800"/>
              </a:lnSpc>
              <a:spcBef>
                <a:spcPts val="940"/>
              </a:spcBef>
            </a:pPr>
            <a:r>
              <a:rPr sz="1550" spc="-105" dirty="0">
                <a:solidFill>
                  <a:srgbClr val="0049AC"/>
                </a:solidFill>
                <a:latin typeface="Arial Black"/>
                <a:cs typeface="Arial Black"/>
              </a:rPr>
              <a:t>Bus</a:t>
            </a:r>
            <a:r>
              <a:rPr sz="1550" spc="-17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550" spc="-70" dirty="0">
                <a:solidFill>
                  <a:srgbClr val="0049AC"/>
                </a:solidFill>
                <a:latin typeface="Arial Black"/>
                <a:cs typeface="Arial Black"/>
              </a:rPr>
              <a:t>+</a:t>
            </a:r>
            <a:r>
              <a:rPr sz="1550" spc="-175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550" spc="-70" dirty="0">
                <a:solidFill>
                  <a:srgbClr val="0049AC"/>
                </a:solidFill>
                <a:latin typeface="Arial Black"/>
                <a:cs typeface="Arial Black"/>
              </a:rPr>
              <a:t>Train</a:t>
            </a:r>
            <a:r>
              <a:rPr sz="1550" spc="-17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550" spc="-10" dirty="0">
                <a:solidFill>
                  <a:srgbClr val="0049AC"/>
                </a:solidFill>
                <a:latin typeface="Arial Black"/>
                <a:cs typeface="Arial Black"/>
              </a:rPr>
              <a:t>from</a:t>
            </a:r>
            <a:r>
              <a:rPr sz="1550" spc="-17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550" spc="-25" dirty="0">
                <a:solidFill>
                  <a:srgbClr val="0049AC"/>
                </a:solidFill>
                <a:latin typeface="Arial Black"/>
                <a:cs typeface="Arial Black"/>
              </a:rPr>
              <a:t>LAX </a:t>
            </a:r>
            <a:r>
              <a:rPr sz="1550" spc="45" dirty="0">
                <a:solidFill>
                  <a:srgbClr val="0049AC"/>
                </a:solidFill>
                <a:latin typeface="Lucida Sans Unicode"/>
                <a:cs typeface="Lucida Sans Unicode"/>
              </a:rPr>
              <a:t>Flyawaybus </a:t>
            </a:r>
            <a:r>
              <a:rPr sz="1550" u="heavy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Lucida Sans Unicode"/>
                <a:cs typeface="Lucida Sans Unicode"/>
                <a:hlinkClick r:id="rId15"/>
              </a:rPr>
              <a:t>www.flylax.com/flyaway-</a:t>
            </a:r>
            <a:r>
              <a:rPr sz="1550" u="heavy" spc="-25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Lucida Sans Unicode"/>
                <a:cs typeface="Lucida Sans Unicode"/>
                <a:hlinkClick r:id="rId15"/>
              </a:rPr>
              <a:t>bus</a:t>
            </a:r>
            <a:endParaRPr sz="1550" dirty="0">
              <a:latin typeface="Lucida Sans Unicode"/>
              <a:cs typeface="Lucida Sans Unicode"/>
            </a:endParaRPr>
          </a:p>
          <a:p>
            <a:pPr marL="417195" marR="1602105">
              <a:lnSpc>
                <a:spcPts val="1800"/>
              </a:lnSpc>
              <a:spcBef>
                <a:spcPts val="525"/>
              </a:spcBef>
            </a:pPr>
            <a:r>
              <a:rPr lang="en-US" sz="155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Amtrak</a:t>
            </a:r>
            <a:r>
              <a:rPr sz="155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u="heavy" spc="-10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Lucida Sans Unicode"/>
                <a:cs typeface="Lucida Sans Unicode"/>
                <a:hlinkClick r:id="rId16"/>
              </a:rPr>
              <a:t>www.amtrak.com/home</a:t>
            </a:r>
            <a:endParaRPr sz="1550" dirty="0">
              <a:latin typeface="Lucida Sans Unicode"/>
              <a:cs typeface="Lucida Sans Unicode"/>
            </a:endParaRPr>
          </a:p>
          <a:p>
            <a:pPr marL="417195" marR="1536065">
              <a:lnSpc>
                <a:spcPts val="1800"/>
              </a:lnSpc>
              <a:spcBef>
                <a:spcPts val="595"/>
              </a:spcBef>
            </a:pPr>
            <a:r>
              <a:rPr sz="1550" dirty="0">
                <a:solidFill>
                  <a:srgbClr val="0049AC"/>
                </a:solidFill>
                <a:latin typeface="Lucida Sans Unicode"/>
                <a:cs typeface="Lucida Sans Unicode"/>
              </a:rPr>
              <a:t>Pacific</a:t>
            </a:r>
            <a:r>
              <a:rPr sz="1550" spc="204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550" spc="-10" dirty="0">
                <a:solidFill>
                  <a:srgbClr val="0049AC"/>
                </a:solidFill>
                <a:latin typeface="Lucida Sans Unicode"/>
                <a:cs typeface="Lucida Sans Unicode"/>
              </a:rPr>
              <a:t>Surfliner </a:t>
            </a:r>
            <a:r>
              <a:rPr sz="1550" u="heavy" spc="-10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Lucida Sans Unicode"/>
                <a:cs typeface="Lucida Sans Unicode"/>
                <a:hlinkClick r:id="rId17"/>
              </a:rPr>
              <a:t>www</a:t>
            </a:r>
            <a:r>
              <a:rPr sz="1550" u="none" spc="-10" dirty="0">
                <a:solidFill>
                  <a:srgbClr val="0049AC"/>
                </a:solidFill>
                <a:latin typeface="Lucida Sans Unicode"/>
                <a:cs typeface="Lucida Sans Unicode"/>
                <a:hlinkClick r:id="rId17"/>
              </a:rPr>
              <a:t>.</a:t>
            </a:r>
            <a:r>
              <a:rPr sz="1550" u="heavy" spc="-10" dirty="0">
                <a:solidFill>
                  <a:srgbClr val="0049AC"/>
                </a:solidFill>
                <a:uFill>
                  <a:solidFill>
                    <a:srgbClr val="0049AC"/>
                  </a:solidFill>
                </a:uFill>
                <a:latin typeface="Lucida Sans Unicode"/>
                <a:cs typeface="Lucida Sans Unicode"/>
                <a:hlinkClick r:id="rId17"/>
              </a:rPr>
              <a:t>pacificsurfliner.com</a:t>
            </a:r>
            <a:endParaRPr sz="1550" dirty="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550414" y="2106019"/>
            <a:ext cx="4554855" cy="24211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510"/>
              </a:lnSpc>
              <a:spcBef>
                <a:spcPts val="100"/>
              </a:spcBef>
            </a:pPr>
            <a:r>
              <a:rPr lang="en-US" sz="3800" spc="50" dirty="0">
                <a:solidFill>
                  <a:srgbClr val="0049AC"/>
                </a:solidFill>
                <a:latin typeface="Arial Narrow"/>
                <a:cs typeface="Arial Narrow"/>
              </a:rPr>
              <a:t>DEADLINES</a:t>
            </a:r>
            <a:endParaRPr sz="3800" dirty="0">
              <a:latin typeface="Arial Narrow"/>
              <a:cs typeface="Arial Narrow"/>
            </a:endParaRPr>
          </a:p>
          <a:p>
            <a:pPr marL="12700">
              <a:lnSpc>
                <a:spcPts val="1914"/>
              </a:lnSpc>
            </a:pPr>
            <a:r>
              <a:rPr sz="1650" spc="-145" dirty="0">
                <a:solidFill>
                  <a:srgbClr val="0049AC"/>
                </a:solidFill>
                <a:latin typeface="Arial Black"/>
                <a:cs typeface="Arial Black"/>
              </a:rPr>
              <a:t>To</a:t>
            </a:r>
            <a:r>
              <a:rPr sz="1650" spc="-17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650" spc="-30" dirty="0">
                <a:solidFill>
                  <a:srgbClr val="0049AC"/>
                </a:solidFill>
                <a:latin typeface="Arial Black"/>
                <a:cs typeface="Arial Black"/>
              </a:rPr>
              <a:t>submit</a:t>
            </a:r>
            <a:r>
              <a:rPr sz="1650" spc="-17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650" spc="-10" dirty="0">
                <a:solidFill>
                  <a:srgbClr val="0049AC"/>
                </a:solidFill>
                <a:latin typeface="Arial Black"/>
                <a:cs typeface="Arial Black"/>
              </a:rPr>
              <a:t>nominations</a:t>
            </a:r>
            <a:endParaRPr sz="1650" dirty="0">
              <a:latin typeface="Arial Black"/>
              <a:cs typeface="Arial Black"/>
            </a:endParaRPr>
          </a:p>
          <a:p>
            <a:pPr marL="12700" marR="73025">
              <a:lnSpc>
                <a:spcPts val="1950"/>
              </a:lnSpc>
              <a:spcBef>
                <a:spcPts val="75"/>
              </a:spcBef>
            </a:pPr>
            <a:r>
              <a:rPr sz="1650" spc="85" dirty="0">
                <a:solidFill>
                  <a:srgbClr val="0049AC"/>
                </a:solidFill>
                <a:latin typeface="Lucida Sans Unicode"/>
                <a:cs typeface="Lucida Sans Unicode"/>
              </a:rPr>
              <a:t>Academic</a:t>
            </a:r>
            <a:r>
              <a:rPr sz="1650" spc="-3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0049AC"/>
                </a:solidFill>
                <a:latin typeface="Lucida Sans Unicode"/>
                <a:cs typeface="Lucida Sans Unicode"/>
              </a:rPr>
              <a:t>Year</a:t>
            </a:r>
            <a:r>
              <a:rPr sz="1650" spc="-2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spc="-85" dirty="0">
                <a:solidFill>
                  <a:srgbClr val="0049AC"/>
                </a:solidFill>
                <a:latin typeface="Lucida Sans Unicode"/>
                <a:cs typeface="Lucida Sans Unicode"/>
              </a:rPr>
              <a:t>/</a:t>
            </a:r>
            <a:r>
              <a:rPr sz="1650" spc="-3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0049AC"/>
                </a:solidFill>
                <a:latin typeface="Lucida Sans Unicode"/>
                <a:cs typeface="Lucida Sans Unicode"/>
              </a:rPr>
              <a:t>Fall</a:t>
            </a:r>
            <a:r>
              <a:rPr sz="1650" spc="-2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0049AC"/>
                </a:solidFill>
                <a:latin typeface="Lucida Sans Unicode"/>
                <a:cs typeface="Lucida Sans Unicode"/>
              </a:rPr>
              <a:t>Quarter</a:t>
            </a:r>
            <a:r>
              <a:rPr sz="1650" spc="-2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0049AC"/>
                </a:solidFill>
                <a:latin typeface="Arial"/>
                <a:cs typeface="Arial"/>
              </a:rPr>
              <a:t>→</a:t>
            </a:r>
            <a:r>
              <a:rPr sz="1650" spc="3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50" spc="114" dirty="0">
                <a:solidFill>
                  <a:srgbClr val="0049AC"/>
                </a:solidFill>
                <a:latin typeface="Lucida Sans Unicode"/>
                <a:cs typeface="Lucida Sans Unicode"/>
              </a:rPr>
              <a:t>January</a:t>
            </a:r>
            <a:r>
              <a:rPr sz="1650" spc="-2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spc="-285" dirty="0">
                <a:solidFill>
                  <a:srgbClr val="0049AC"/>
                </a:solidFill>
                <a:latin typeface="Lucida Sans Unicode"/>
                <a:cs typeface="Lucida Sans Unicode"/>
              </a:rPr>
              <a:t>15 </a:t>
            </a:r>
            <a:r>
              <a:rPr sz="1650" dirty="0">
                <a:solidFill>
                  <a:srgbClr val="0049AC"/>
                </a:solidFill>
                <a:latin typeface="Lucida Sans Unicode"/>
                <a:cs typeface="Lucida Sans Unicode"/>
              </a:rPr>
              <a:t>Winter</a:t>
            </a:r>
            <a:r>
              <a:rPr sz="1650" spc="-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spc="65" dirty="0">
                <a:solidFill>
                  <a:srgbClr val="0049AC"/>
                </a:solidFill>
                <a:latin typeface="Lucida Sans Unicode"/>
                <a:cs typeface="Lucida Sans Unicode"/>
              </a:rPr>
              <a:t>&amp;</a:t>
            </a:r>
            <a:r>
              <a:rPr sz="1650" spc="-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0049AC"/>
                </a:solidFill>
                <a:latin typeface="Lucida Sans Unicode"/>
                <a:cs typeface="Lucida Sans Unicode"/>
              </a:rPr>
              <a:t>Spring</a:t>
            </a:r>
            <a:r>
              <a:rPr sz="1650" spc="-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0049AC"/>
                </a:solidFill>
                <a:latin typeface="Lucida Sans Unicode"/>
                <a:cs typeface="Lucida Sans Unicode"/>
              </a:rPr>
              <a:t>Quarters</a:t>
            </a:r>
            <a:r>
              <a:rPr sz="1650" spc="-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0049AC"/>
                </a:solidFill>
                <a:latin typeface="Arial"/>
                <a:cs typeface="Arial"/>
              </a:rPr>
              <a:t>→</a:t>
            </a:r>
            <a:r>
              <a:rPr sz="1650" spc="6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0049AC"/>
                </a:solidFill>
                <a:latin typeface="Lucida Sans Unicode"/>
                <a:cs typeface="Lucida Sans Unicode"/>
              </a:rPr>
              <a:t>July</a:t>
            </a:r>
            <a:r>
              <a:rPr sz="1650" spc="-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spc="-285" dirty="0">
                <a:solidFill>
                  <a:srgbClr val="0049AC"/>
                </a:solidFill>
                <a:latin typeface="Lucida Sans Unicode"/>
                <a:cs typeface="Lucida Sans Unicode"/>
              </a:rPr>
              <a:t>15</a:t>
            </a:r>
            <a:endParaRPr sz="165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1650" spc="-145" dirty="0">
                <a:solidFill>
                  <a:srgbClr val="0049AC"/>
                </a:solidFill>
                <a:latin typeface="Arial Black"/>
                <a:cs typeface="Arial Black"/>
              </a:rPr>
              <a:t>To</a:t>
            </a:r>
            <a:r>
              <a:rPr sz="1650" spc="-175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650" spc="-65" dirty="0">
                <a:solidFill>
                  <a:srgbClr val="0049AC"/>
                </a:solidFill>
                <a:latin typeface="Arial Black"/>
                <a:cs typeface="Arial Black"/>
              </a:rPr>
              <a:t>create</a:t>
            </a:r>
            <a:r>
              <a:rPr sz="1650" spc="-175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650" spc="-55" dirty="0">
                <a:solidFill>
                  <a:srgbClr val="0049AC"/>
                </a:solidFill>
                <a:latin typeface="Arial Black"/>
                <a:cs typeface="Arial Black"/>
              </a:rPr>
              <a:t>profile</a:t>
            </a:r>
            <a:r>
              <a:rPr sz="1650" spc="-170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650" spc="-40" dirty="0">
                <a:solidFill>
                  <a:srgbClr val="0049AC"/>
                </a:solidFill>
                <a:latin typeface="Arial Black"/>
                <a:cs typeface="Arial Black"/>
              </a:rPr>
              <a:t>in</a:t>
            </a:r>
            <a:r>
              <a:rPr sz="1650" spc="-175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650" spc="-60" dirty="0">
                <a:solidFill>
                  <a:srgbClr val="0049AC"/>
                </a:solidFill>
                <a:latin typeface="Arial Black"/>
                <a:cs typeface="Arial Black"/>
              </a:rPr>
              <a:t>UCIAbroad</a:t>
            </a:r>
            <a:r>
              <a:rPr sz="1650" spc="-175" dirty="0">
                <a:solidFill>
                  <a:srgbClr val="0049AC"/>
                </a:solidFill>
                <a:latin typeface="Arial Black"/>
                <a:cs typeface="Arial Black"/>
              </a:rPr>
              <a:t> </a:t>
            </a:r>
            <a:r>
              <a:rPr sz="1650" spc="-10" dirty="0">
                <a:solidFill>
                  <a:srgbClr val="0049AC"/>
                </a:solidFill>
                <a:latin typeface="Arial Black"/>
                <a:cs typeface="Arial Black"/>
              </a:rPr>
              <a:t>Portal</a:t>
            </a:r>
            <a:endParaRPr sz="1650" dirty="0">
              <a:latin typeface="Arial Black"/>
              <a:cs typeface="Arial Black"/>
            </a:endParaRPr>
          </a:p>
          <a:p>
            <a:pPr marL="12700" marR="5080">
              <a:lnSpc>
                <a:spcPts val="1950"/>
              </a:lnSpc>
              <a:spcBef>
                <a:spcPts val="585"/>
              </a:spcBef>
            </a:pPr>
            <a:r>
              <a:rPr sz="1650" spc="85" dirty="0">
                <a:solidFill>
                  <a:srgbClr val="0049AC"/>
                </a:solidFill>
                <a:latin typeface="Lucida Sans Unicode"/>
                <a:cs typeface="Lucida Sans Unicode"/>
              </a:rPr>
              <a:t>Academic</a:t>
            </a:r>
            <a:r>
              <a:rPr sz="1650" spc="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0049AC"/>
                </a:solidFill>
                <a:latin typeface="Lucida Sans Unicode"/>
                <a:cs typeface="Lucida Sans Unicode"/>
              </a:rPr>
              <a:t>Year</a:t>
            </a:r>
            <a:r>
              <a:rPr sz="1650" spc="1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spc="-85" dirty="0">
                <a:solidFill>
                  <a:srgbClr val="0049AC"/>
                </a:solidFill>
                <a:latin typeface="Lucida Sans Unicode"/>
                <a:cs typeface="Lucida Sans Unicode"/>
              </a:rPr>
              <a:t>/</a:t>
            </a:r>
            <a:r>
              <a:rPr sz="1650" spc="1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0049AC"/>
                </a:solidFill>
                <a:latin typeface="Lucida Sans Unicode"/>
                <a:cs typeface="Lucida Sans Unicode"/>
              </a:rPr>
              <a:t>Fall</a:t>
            </a:r>
            <a:r>
              <a:rPr sz="1650" spc="1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0049AC"/>
                </a:solidFill>
                <a:latin typeface="Lucida Sans Unicode"/>
                <a:cs typeface="Lucida Sans Unicode"/>
              </a:rPr>
              <a:t>Quarter</a:t>
            </a:r>
            <a:r>
              <a:rPr sz="1650" spc="1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0049AC"/>
                </a:solidFill>
                <a:latin typeface="Arial"/>
                <a:cs typeface="Arial"/>
              </a:rPr>
              <a:t>→</a:t>
            </a:r>
            <a:r>
              <a:rPr sz="1650" spc="75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49AC"/>
                </a:solidFill>
                <a:latin typeface="Lucida Sans Unicode"/>
                <a:cs typeface="Lucida Sans Unicode"/>
              </a:rPr>
              <a:t>February</a:t>
            </a:r>
            <a:r>
              <a:rPr sz="1650" spc="1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spc="-285" dirty="0">
                <a:solidFill>
                  <a:srgbClr val="0049AC"/>
                </a:solidFill>
                <a:latin typeface="Lucida Sans Unicode"/>
                <a:cs typeface="Lucida Sans Unicode"/>
              </a:rPr>
              <a:t>15 </a:t>
            </a:r>
            <a:r>
              <a:rPr sz="1650" dirty="0">
                <a:solidFill>
                  <a:srgbClr val="0049AC"/>
                </a:solidFill>
                <a:latin typeface="Lucida Sans Unicode"/>
                <a:cs typeface="Lucida Sans Unicode"/>
              </a:rPr>
              <a:t>Winter</a:t>
            </a:r>
            <a:r>
              <a:rPr sz="1650" spc="1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spc="65" dirty="0">
                <a:solidFill>
                  <a:srgbClr val="0049AC"/>
                </a:solidFill>
                <a:latin typeface="Lucida Sans Unicode"/>
                <a:cs typeface="Lucida Sans Unicode"/>
              </a:rPr>
              <a:t>&amp;</a:t>
            </a:r>
            <a:r>
              <a:rPr sz="1650" spc="1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0049AC"/>
                </a:solidFill>
                <a:latin typeface="Lucida Sans Unicode"/>
                <a:cs typeface="Lucida Sans Unicode"/>
              </a:rPr>
              <a:t>Spring</a:t>
            </a:r>
            <a:r>
              <a:rPr sz="1650" spc="15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0049AC"/>
                </a:solidFill>
                <a:latin typeface="Lucida Sans Unicode"/>
                <a:cs typeface="Lucida Sans Unicode"/>
              </a:rPr>
              <a:t>Quarters</a:t>
            </a:r>
            <a:r>
              <a:rPr sz="1650" spc="1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0049AC"/>
                </a:solidFill>
                <a:latin typeface="Arial"/>
                <a:cs typeface="Arial"/>
              </a:rPr>
              <a:t>→</a:t>
            </a:r>
            <a:r>
              <a:rPr sz="1650" spc="80" dirty="0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49AC"/>
                </a:solidFill>
                <a:latin typeface="Lucida Sans Unicode"/>
                <a:cs typeface="Lucida Sans Unicode"/>
              </a:rPr>
              <a:t>August</a:t>
            </a:r>
            <a:r>
              <a:rPr sz="1650" spc="10" dirty="0">
                <a:solidFill>
                  <a:srgbClr val="0049AC"/>
                </a:solidFill>
                <a:latin typeface="Lucida Sans Unicode"/>
                <a:cs typeface="Lucida Sans Unicode"/>
              </a:rPr>
              <a:t> </a:t>
            </a:r>
            <a:r>
              <a:rPr sz="1650" spc="-285" dirty="0">
                <a:solidFill>
                  <a:srgbClr val="0049AC"/>
                </a:solidFill>
                <a:latin typeface="Lucida Sans Unicode"/>
                <a:cs typeface="Lucida Sans Unicode"/>
              </a:rPr>
              <a:t>15</a:t>
            </a:r>
            <a:endParaRPr sz="1650" dirty="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876228" y="5251339"/>
            <a:ext cx="4053204" cy="112268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341630" marR="5080" indent="-329565">
              <a:lnSpc>
                <a:spcPts val="4200"/>
              </a:lnSpc>
              <a:spcBef>
                <a:spcPts val="439"/>
              </a:spcBef>
            </a:pPr>
            <a:r>
              <a:rPr sz="3700" spc="-195" dirty="0">
                <a:solidFill>
                  <a:srgbClr val="0049AC"/>
                </a:solidFill>
                <a:latin typeface="Arial Narrow"/>
                <a:cs typeface="Arial Narrow"/>
              </a:rPr>
              <a:t>We're</a:t>
            </a:r>
            <a:r>
              <a:rPr sz="3700" spc="-245" dirty="0">
                <a:solidFill>
                  <a:srgbClr val="0049AC"/>
                </a:solidFill>
                <a:latin typeface="Arial Narrow"/>
                <a:cs typeface="Arial Narrow"/>
              </a:rPr>
              <a:t> </a:t>
            </a:r>
            <a:r>
              <a:rPr sz="3700" spc="-35" dirty="0">
                <a:solidFill>
                  <a:srgbClr val="0049AC"/>
                </a:solidFill>
                <a:latin typeface="Arial Narrow"/>
                <a:cs typeface="Arial Narrow"/>
              </a:rPr>
              <a:t>looking</a:t>
            </a:r>
            <a:r>
              <a:rPr sz="3700" spc="-240" dirty="0">
                <a:solidFill>
                  <a:srgbClr val="0049AC"/>
                </a:solidFill>
                <a:latin typeface="Arial Narrow"/>
                <a:cs typeface="Arial Narrow"/>
              </a:rPr>
              <a:t> </a:t>
            </a:r>
            <a:r>
              <a:rPr sz="3700" spc="85" dirty="0">
                <a:solidFill>
                  <a:srgbClr val="0049AC"/>
                </a:solidFill>
                <a:latin typeface="Arial Narrow"/>
                <a:cs typeface="Arial Narrow"/>
              </a:rPr>
              <a:t>forward</a:t>
            </a:r>
            <a:r>
              <a:rPr sz="3700" spc="-245" dirty="0">
                <a:solidFill>
                  <a:srgbClr val="0049AC"/>
                </a:solidFill>
                <a:latin typeface="Arial Narrow"/>
                <a:cs typeface="Arial Narrow"/>
              </a:rPr>
              <a:t> </a:t>
            </a:r>
            <a:r>
              <a:rPr sz="3700" spc="100" dirty="0">
                <a:solidFill>
                  <a:srgbClr val="0049AC"/>
                </a:solidFill>
                <a:latin typeface="Arial Narrow"/>
                <a:cs typeface="Arial Narrow"/>
              </a:rPr>
              <a:t>to </a:t>
            </a:r>
            <a:r>
              <a:rPr sz="3700" spc="-135" dirty="0">
                <a:solidFill>
                  <a:srgbClr val="0049AC"/>
                </a:solidFill>
                <a:latin typeface="Arial Narrow"/>
                <a:cs typeface="Arial Narrow"/>
              </a:rPr>
              <a:t>welcoming</a:t>
            </a:r>
            <a:r>
              <a:rPr sz="3700" spc="-245" dirty="0">
                <a:solidFill>
                  <a:srgbClr val="0049AC"/>
                </a:solidFill>
                <a:latin typeface="Arial Narrow"/>
                <a:cs typeface="Arial Narrow"/>
              </a:rPr>
              <a:t> </a:t>
            </a:r>
            <a:r>
              <a:rPr sz="3700" spc="-170" dirty="0">
                <a:solidFill>
                  <a:srgbClr val="0049AC"/>
                </a:solidFill>
                <a:latin typeface="Arial Narrow"/>
                <a:cs typeface="Arial Narrow"/>
              </a:rPr>
              <a:t>you</a:t>
            </a:r>
            <a:r>
              <a:rPr sz="3700" spc="-245" dirty="0">
                <a:solidFill>
                  <a:srgbClr val="0049AC"/>
                </a:solidFill>
                <a:latin typeface="Arial Narrow"/>
                <a:cs typeface="Arial Narrow"/>
              </a:rPr>
              <a:t> </a:t>
            </a:r>
            <a:r>
              <a:rPr sz="3700" spc="125" dirty="0">
                <a:solidFill>
                  <a:srgbClr val="0049AC"/>
                </a:solidFill>
                <a:latin typeface="Arial Narrow"/>
                <a:cs typeface="Arial Narrow"/>
              </a:rPr>
              <a:t>to</a:t>
            </a:r>
            <a:r>
              <a:rPr sz="3700" spc="-245" dirty="0">
                <a:solidFill>
                  <a:srgbClr val="0049AC"/>
                </a:solidFill>
                <a:latin typeface="Arial Narrow"/>
                <a:cs typeface="Arial Narrow"/>
              </a:rPr>
              <a:t> </a:t>
            </a:r>
            <a:r>
              <a:rPr lang="en-US" sz="3700" spc="-20" dirty="0">
                <a:solidFill>
                  <a:srgbClr val="0049AC"/>
                </a:solidFill>
                <a:latin typeface="Arial Narrow"/>
                <a:cs typeface="Arial Narrow"/>
              </a:rPr>
              <a:t>UCI</a:t>
            </a:r>
            <a:r>
              <a:rPr sz="3700" spc="-20" dirty="0">
                <a:solidFill>
                  <a:srgbClr val="0049AC"/>
                </a:solidFill>
                <a:latin typeface="Arial Narrow"/>
                <a:cs typeface="Arial Narrow"/>
              </a:rPr>
              <a:t>!</a:t>
            </a:r>
            <a:endParaRPr sz="37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1265</Words>
  <Application>Microsoft Office PowerPoint</Application>
  <PresentationFormat>ユーザー設定</PresentationFormat>
  <Paragraphs>124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Arial</vt:lpstr>
      <vt:lpstr>Arial Black</vt:lpstr>
      <vt:lpstr>Arial Narrow</vt:lpstr>
      <vt:lpstr>Calibri</vt:lpstr>
      <vt:lpstr>Cambria</vt:lpstr>
      <vt:lpstr>Lucida Sans Unicode</vt:lpstr>
      <vt:lpstr>Palatino Linotype</vt:lpstr>
      <vt:lpstr>Times New Roman</vt:lpstr>
      <vt:lpstr>Office Theme</vt:lpstr>
      <vt:lpstr>PowerPoint プレゼンテーション</vt:lpstr>
      <vt:lpstr>ACADEMIC REQUIREMENTS</vt:lpstr>
      <vt:lpstr>VISA</vt:lpstr>
      <vt:lpstr>H O U S I N 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Deakin University - Inbound Bilateral Exchange Program</dc:title>
  <dc:creator>Study Abroad Center</dc:creator>
  <cp:keywords>DAGNSS3caY0,BAB6bPXh6Fs</cp:keywords>
  <cp:lastModifiedBy>CalanagMaria Luisa</cp:lastModifiedBy>
  <cp:revision>5</cp:revision>
  <dcterms:created xsi:type="dcterms:W3CDTF">2024-11-12T07:27:33Z</dcterms:created>
  <dcterms:modified xsi:type="dcterms:W3CDTF">2024-11-12T08:02:25Z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2024-08-08T00:00:00Z</vt:filetime>
  </property>
  <property fmtid="{D5CDD505-2E9C-101B-9397-08002B2CF9AE}" pid="3" name="Creator">
    <vt:lpwstr>Canva</vt:lpwstr>
  </property>
  <property fmtid="{D5CDD505-2E9C-101B-9397-08002B2CF9AE}" pid="4" name="LastSaved">
    <vt:filetime>2024-11-12T00:00:00Z</vt:filetime>
  </property>
  <property fmtid="{D5CDD505-2E9C-101B-9397-08002B2CF9AE}" pid="5" name="Producer">
    <vt:lpwstr>Canva</vt:lpwstr>
  </property>
</Properties>
</file>